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4.xml" ContentType="application/vnd.openxmlformats-officedocument.theme+xml"/>
  <Override PartName="/ppt/slideLayouts/slideLayout29.xml" ContentType="application/vnd.openxmlformats-officedocument.presentationml.slideLayout+xml"/>
  <Override PartName="/ppt/theme/theme5.xml" ContentType="application/vnd.openxmlformats-officedocument.theme+xml"/>
  <Override PartName="/ppt/slideLayouts/slideLayout30.xml" ContentType="application/vnd.openxmlformats-officedocument.presentationml.slideLayout+xml"/>
  <Override PartName="/ppt/theme/theme6.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7.xml" ContentType="application/vnd.openxmlformats-officedocument.theme+xml"/>
  <Override PartName="/ppt/slideLayouts/slideLayout35.xml" ContentType="application/vnd.openxmlformats-officedocument.presentationml.slideLayout+xml"/>
  <Override PartName="/ppt/theme/theme8.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9.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10.xml" ContentType="application/vnd.openxmlformats-officedocument.them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11.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7" r:id="rId3"/>
    <p:sldMasterId id="2147483724" r:id="rId4"/>
    <p:sldMasterId id="2147483734" r:id="rId5"/>
    <p:sldMasterId id="2147483736" r:id="rId6"/>
    <p:sldMasterId id="2147483738" r:id="rId7"/>
    <p:sldMasterId id="2147483743" r:id="rId8"/>
    <p:sldMasterId id="2147483745" r:id="rId9"/>
    <p:sldMasterId id="2147483757" r:id="rId10"/>
    <p:sldMasterId id="2147483765" r:id="rId11"/>
    <p:sldMasterId id="2147483773" r:id="rId12"/>
  </p:sldMasterIdLst>
  <p:notesMasterIdLst>
    <p:notesMasterId r:id="rId47"/>
  </p:notesMasterIdLst>
  <p:handoutMasterIdLst>
    <p:handoutMasterId r:id="rId48"/>
  </p:handoutMasterIdLst>
  <p:sldIdLst>
    <p:sldId id="258" r:id="rId13"/>
    <p:sldId id="298" r:id="rId14"/>
    <p:sldId id="257" r:id="rId15"/>
    <p:sldId id="311" r:id="rId16"/>
    <p:sldId id="310" r:id="rId17"/>
    <p:sldId id="430" r:id="rId18"/>
    <p:sldId id="313" r:id="rId19"/>
    <p:sldId id="314" r:id="rId20"/>
    <p:sldId id="315" r:id="rId21"/>
    <p:sldId id="320" r:id="rId22"/>
    <p:sldId id="316" r:id="rId23"/>
    <p:sldId id="317" r:id="rId24"/>
    <p:sldId id="318" r:id="rId25"/>
    <p:sldId id="321" r:id="rId26"/>
    <p:sldId id="431" r:id="rId27"/>
    <p:sldId id="413" r:id="rId28"/>
    <p:sldId id="415" r:id="rId29"/>
    <p:sldId id="420" r:id="rId30"/>
    <p:sldId id="422" r:id="rId31"/>
    <p:sldId id="426" r:id="rId32"/>
    <p:sldId id="427" r:id="rId33"/>
    <p:sldId id="428" r:id="rId34"/>
    <p:sldId id="429" r:id="rId35"/>
    <p:sldId id="410" r:id="rId36"/>
    <p:sldId id="434" r:id="rId37"/>
    <p:sldId id="435" r:id="rId38"/>
    <p:sldId id="437" r:id="rId39"/>
    <p:sldId id="438" r:id="rId40"/>
    <p:sldId id="436" r:id="rId41"/>
    <p:sldId id="327" r:id="rId42"/>
    <p:sldId id="332" r:id="rId43"/>
    <p:sldId id="331" r:id="rId44"/>
    <p:sldId id="334" r:id="rId45"/>
    <p:sldId id="276"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452A"/>
    <a:srgbClr val="E7832F"/>
    <a:srgbClr val="99FF33"/>
    <a:srgbClr val="5523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91" autoAdjust="0"/>
    <p:restoredTop sz="86265" autoAdjust="0"/>
  </p:normalViewPr>
  <p:slideViewPr>
    <p:cSldViewPr>
      <p:cViewPr>
        <p:scale>
          <a:sx n="66" d="100"/>
          <a:sy n="66" d="100"/>
        </p:scale>
        <p:origin x="-1044" y="-72"/>
      </p:cViewPr>
      <p:guideLst>
        <p:guide orient="horz" pos="2160"/>
        <p:guide pos="2880"/>
      </p:guideLst>
    </p:cSldViewPr>
  </p:slideViewPr>
  <p:notesTextViewPr>
    <p:cViewPr>
      <p:scale>
        <a:sx n="1" d="1"/>
        <a:sy n="1" d="1"/>
      </p:scale>
      <p:origin x="0" y="0"/>
    </p:cViewPr>
  </p:notesTextViewPr>
  <p:sorterViewPr>
    <p:cViewPr>
      <p:scale>
        <a:sx n="75" d="100"/>
        <a:sy n="75" d="100"/>
      </p:scale>
      <p:origin x="0" y="600"/>
    </p:cViewPr>
  </p:sorterViewPr>
  <p:notesViewPr>
    <p:cSldViewPr>
      <p:cViewPr varScale="1">
        <p:scale>
          <a:sx n="56" d="100"/>
          <a:sy n="56" d="100"/>
        </p:scale>
        <p:origin x="-2544"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slide" Target="slides/slide27.xml"/><Relationship Id="rId3" Type="http://schemas.openxmlformats.org/officeDocument/2006/relationships/slideMaster" Target="slideMasters/slideMaster3.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slide" Target="slides/slide30.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slide" Target="slides/slide34.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41" Type="http://schemas.openxmlformats.org/officeDocument/2006/relationships/slide" Target="slides/slide29.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slide" Target="slides/slide33.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4" Type="http://schemas.openxmlformats.org/officeDocument/2006/relationships/slide" Target="slides/slide32.xml"/><Relationship Id="rId52"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slide" Target="slides/slide31.xml"/><Relationship Id="rId48" Type="http://schemas.openxmlformats.org/officeDocument/2006/relationships/handoutMaster" Target="handoutMasters/handoutMaster1.xml"/><Relationship Id="rId8" Type="http://schemas.openxmlformats.org/officeDocument/2006/relationships/slideMaster" Target="slideMasters/slideMaster8.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5A84763-5A58-4477-B7A8-562B9680BA38}" type="datetimeFigureOut">
              <a:rPr lang="en-US" smtClean="0"/>
              <a:t>6/22/2012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4CE78C1-72EF-4241-BDF4-A34111A3E68B}" type="slidenum">
              <a:rPr lang="en-US" smtClean="0"/>
              <a:t>‹#›</a:t>
            </a:fld>
            <a:endParaRPr lang="en-US"/>
          </a:p>
        </p:txBody>
      </p:sp>
    </p:spTree>
    <p:extLst>
      <p:ext uri="{BB962C8B-B14F-4D97-AF65-F5344CB8AC3E}">
        <p14:creationId xmlns:p14="http://schemas.microsoft.com/office/powerpoint/2010/main" val="237524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C152CA-E77F-4BD6-B4DB-95DB623DC94E}" type="datetimeFigureOut">
              <a:rPr lang="en-US" smtClean="0"/>
              <a:t>6/22/2012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373E96-6836-4F3C-A13B-D50BB36BB546}" type="slidenum">
              <a:rPr lang="en-US" smtClean="0"/>
              <a:t>‹#›</a:t>
            </a:fld>
            <a:endParaRPr lang="en-US"/>
          </a:p>
        </p:txBody>
      </p:sp>
    </p:spTree>
    <p:extLst>
      <p:ext uri="{BB962C8B-B14F-4D97-AF65-F5344CB8AC3E}">
        <p14:creationId xmlns:p14="http://schemas.microsoft.com/office/powerpoint/2010/main" val="12136249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9E0840-13D6-43A5-984C-4BD0F0FF2751}"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13087880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a:ln/>
        </p:spPr>
      </p:sp>
      <p:sp>
        <p:nvSpPr>
          <p:cNvPr id="972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
        <p:nvSpPr>
          <p:cNvPr id="972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E15D4BE2-5872-4AF6-9E7A-71CA983273F7}" type="slidenum">
              <a:rPr lang="en-US" sz="1200">
                <a:solidFill>
                  <a:srgbClr val="000000"/>
                </a:solidFill>
              </a:rPr>
              <a:pPr/>
              <a:t>10</a:t>
            </a:fld>
            <a:endParaRPr lang="en-US" sz="1200">
              <a:solidFill>
                <a:srgbClr val="000000"/>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a:ln/>
        </p:spPr>
      </p:sp>
      <p:sp>
        <p:nvSpPr>
          <p:cNvPr id="972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
        <p:nvSpPr>
          <p:cNvPr id="972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E15D4BE2-5872-4AF6-9E7A-71CA983273F7}" type="slidenum">
              <a:rPr lang="en-US" sz="1200">
                <a:solidFill>
                  <a:srgbClr val="000000"/>
                </a:solidFill>
              </a:rPr>
              <a:pPr/>
              <a:t>11</a:t>
            </a:fld>
            <a:endParaRPr lang="en-US" sz="1200">
              <a:solidFill>
                <a:srgbClr val="000000"/>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a:ln/>
        </p:spPr>
      </p:sp>
      <p:sp>
        <p:nvSpPr>
          <p:cNvPr id="972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
        <p:nvSpPr>
          <p:cNvPr id="972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E15D4BE2-5872-4AF6-9E7A-71CA983273F7}" type="slidenum">
              <a:rPr lang="en-US" sz="1200">
                <a:solidFill>
                  <a:srgbClr val="000000"/>
                </a:solidFill>
              </a:rPr>
              <a:pPr/>
              <a:t>12</a:t>
            </a:fld>
            <a:endParaRPr lang="en-US" sz="1200">
              <a:solidFill>
                <a:srgbClr val="000000"/>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a:ln/>
        </p:spPr>
      </p:sp>
      <p:sp>
        <p:nvSpPr>
          <p:cNvPr id="972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
        <p:nvSpPr>
          <p:cNvPr id="972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E15D4BE2-5872-4AF6-9E7A-71CA983273F7}" type="slidenum">
              <a:rPr lang="en-US" sz="1200">
                <a:solidFill>
                  <a:srgbClr val="000000"/>
                </a:solidFill>
              </a:rPr>
              <a:pPr/>
              <a:t>13</a:t>
            </a:fld>
            <a:endParaRPr lang="en-US" sz="1200">
              <a:solidFill>
                <a:srgbClr val="000000"/>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a:ln/>
        </p:spPr>
      </p:sp>
      <p:sp>
        <p:nvSpPr>
          <p:cNvPr id="972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
        <p:nvSpPr>
          <p:cNvPr id="972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E15D4BE2-5872-4AF6-9E7A-71CA983273F7}" type="slidenum">
              <a:rPr lang="en-US" sz="1200">
                <a:solidFill>
                  <a:srgbClr val="000000"/>
                </a:solidFill>
              </a:rPr>
              <a:pPr/>
              <a:t>14</a:t>
            </a:fld>
            <a:endParaRPr lang="en-US" sz="1200">
              <a:solidFill>
                <a:srgbClr val="000000"/>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a:ln/>
        </p:spPr>
      </p:sp>
      <p:sp>
        <p:nvSpPr>
          <p:cNvPr id="972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
        <p:nvSpPr>
          <p:cNvPr id="972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E15D4BE2-5872-4AF6-9E7A-71CA983273F7}" type="slidenum">
              <a:rPr lang="en-US" sz="1200">
                <a:solidFill>
                  <a:srgbClr val="000000"/>
                </a:solidFill>
              </a:rPr>
              <a:pPr/>
              <a:t>15</a:t>
            </a:fld>
            <a:endParaRPr lang="en-US" sz="1200">
              <a:solidFill>
                <a:srgbClr val="000000"/>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a:ln/>
        </p:spPr>
      </p:sp>
      <p:sp>
        <p:nvSpPr>
          <p:cNvPr id="122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ea typeface="ＭＳ Ｐゴシック" pitchFamily="34" charset="-128"/>
              </a:rPr>
              <a:t>A more traditional multiple choice item would have most likely been presented as “An ant travels 30 cm in 15 seconds. How far would the ant travel in 25 seconds?” This TE item not only assesses whether a student knows the equation for calculating speed, but also the level of conceptual understanding a student has regarding the correlation between distance and time in determining the speed an object travels. A correct response would involve a student placing the 40 cm in the center box and 50 cm in the box on the right. </a:t>
            </a:r>
          </a:p>
          <a:p>
            <a:endParaRPr lang="en-US" smtClean="0">
              <a:latin typeface="Arial" pitchFamily="34" charset="0"/>
              <a:ea typeface="ＭＳ Ｐゴシック" pitchFamily="34" charset="-128"/>
            </a:endParaRPr>
          </a:p>
        </p:txBody>
      </p:sp>
      <p:sp>
        <p:nvSpPr>
          <p:cNvPr id="122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C841E778-3494-4CFC-A6DD-7F3C25D5CC11}" type="slidenum">
              <a:rPr lang="en-US" sz="1200">
                <a:solidFill>
                  <a:prstClr val="black"/>
                </a:solidFill>
              </a:rPr>
              <a:pPr/>
              <a:t>16</a:t>
            </a:fld>
            <a:endParaRPr lang="en-US" sz="1200">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smtClean="0">
                <a:latin typeface="Arial" pitchFamily="34" charset="0"/>
                <a:ea typeface="ＭＳ Ｐゴシック" pitchFamily="34" charset="-128"/>
              </a:rPr>
              <a:t>This item, dealing with a similar concept in species adaptation, requires a higher level of cognitive demand where the student has to evaluate the characteristics of the species indicated at the top of the page and then determine which species will be most affected by the changing conditions. In this item we have combined potentially, 3 difference multiple choice items, into 1 single item. The student has to select 3 out of 5 possible response options. A correct response would be Box 2 – salamander, box 3 = amazon rare tree, and box 4 = reef-building coral</a:t>
            </a:r>
          </a:p>
          <a:p>
            <a:endParaRPr lang="en-US" smtClean="0">
              <a:latin typeface="Arial" pitchFamily="34" charset="0"/>
              <a:ea typeface="ＭＳ Ｐゴシック" pitchFamily="34" charset="-128"/>
            </a:endParaRPr>
          </a:p>
        </p:txBody>
      </p:sp>
      <p:sp>
        <p:nvSpPr>
          <p:cNvPr id="143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7C92EF89-396B-4C82-8324-C374E488E101}" type="slidenum">
              <a:rPr lang="en-US" sz="1200">
                <a:solidFill>
                  <a:prstClr val="black"/>
                </a:solidFill>
              </a:rPr>
              <a:pPr/>
              <a:t>17</a:t>
            </a:fld>
            <a:endParaRPr lang="en-US" sz="1200">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C373E96-6836-4F3C-A13B-D50BB36BB546}" type="slidenum">
              <a:rPr lang="en-US" smtClean="0"/>
              <a:t>18</a:t>
            </a:fld>
            <a:endParaRPr lang="en-US"/>
          </a:p>
        </p:txBody>
      </p:sp>
    </p:spTree>
    <p:extLst>
      <p:ext uri="{BB962C8B-B14F-4D97-AF65-F5344CB8AC3E}">
        <p14:creationId xmlns:p14="http://schemas.microsoft.com/office/powerpoint/2010/main" val="27312631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a:ln/>
        </p:spPr>
      </p:sp>
      <p:sp>
        <p:nvSpPr>
          <p:cNvPr id="122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a typeface="ＭＳ Ｐゴシック" pitchFamily="34" charset="-128"/>
            </a:endParaRPr>
          </a:p>
        </p:txBody>
      </p:sp>
      <p:sp>
        <p:nvSpPr>
          <p:cNvPr id="122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30766" indent="-281064">
              <a:defRPr sz="2400">
                <a:solidFill>
                  <a:schemeClr val="tx1"/>
                </a:solidFill>
                <a:latin typeface="Arial" pitchFamily="34" charset="0"/>
                <a:ea typeface="ＭＳ Ｐゴシック" pitchFamily="34" charset="-128"/>
              </a:defRPr>
            </a:lvl2pPr>
            <a:lvl3pPr marL="1124255" indent="-224851">
              <a:defRPr sz="2400">
                <a:solidFill>
                  <a:schemeClr val="tx1"/>
                </a:solidFill>
                <a:latin typeface="Arial" pitchFamily="34" charset="0"/>
                <a:ea typeface="ＭＳ Ｐゴシック" pitchFamily="34" charset="-128"/>
              </a:defRPr>
            </a:lvl3pPr>
            <a:lvl4pPr marL="1573957" indent="-224851">
              <a:defRPr sz="2400">
                <a:solidFill>
                  <a:schemeClr val="tx1"/>
                </a:solidFill>
                <a:latin typeface="Arial" pitchFamily="34" charset="0"/>
                <a:ea typeface="ＭＳ Ｐゴシック" pitchFamily="34" charset="-128"/>
              </a:defRPr>
            </a:lvl4pPr>
            <a:lvl5pPr marL="2023659" indent="-224851">
              <a:defRPr sz="2400">
                <a:solidFill>
                  <a:schemeClr val="tx1"/>
                </a:solidFill>
                <a:latin typeface="Arial" pitchFamily="34" charset="0"/>
                <a:ea typeface="ＭＳ Ｐゴシック" pitchFamily="34" charset="-128"/>
              </a:defRPr>
            </a:lvl5pPr>
            <a:lvl6pPr marL="2473361" indent="-224851"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23062" indent="-224851"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372764" indent="-224851"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22466" indent="-224851"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91784C3D-F999-4C3F-BAF2-291002BD9785}" type="slidenum">
              <a:rPr lang="en-US" sz="1200">
                <a:solidFill>
                  <a:prstClr val="black"/>
                </a:solidFill>
              </a:rPr>
              <a:pPr/>
              <a:t>19</a:t>
            </a:fld>
            <a:endParaRPr lang="en-US" sz="120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01CED6-E9FA-4769-9C87-3EA0D95CDF43}"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27833840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ln/>
        </p:spPr>
      </p:sp>
      <p:sp>
        <p:nvSpPr>
          <p:cNvPr id="112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a typeface="ＭＳ Ｐゴシック" pitchFamily="34" charset="-128"/>
            </a:endParaRPr>
          </a:p>
        </p:txBody>
      </p:sp>
      <p:sp>
        <p:nvSpPr>
          <p:cNvPr id="112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9C6C4ED4-51DD-45C7-8854-206D1ECAB86E}" type="slidenum">
              <a:rPr lang="en-US" sz="1200">
                <a:solidFill>
                  <a:prstClr val="black"/>
                </a:solidFill>
              </a:rPr>
              <a:pPr/>
              <a:t>20</a:t>
            </a:fld>
            <a:endParaRPr lang="en-US" sz="1200">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C373E96-6836-4F3C-A13B-D50BB36BB546}" type="slidenum">
              <a:rPr lang="en-US" smtClean="0"/>
              <a:t>21</a:t>
            </a:fld>
            <a:endParaRPr lang="en-US"/>
          </a:p>
        </p:txBody>
      </p:sp>
    </p:spTree>
    <p:extLst>
      <p:ext uri="{BB962C8B-B14F-4D97-AF65-F5344CB8AC3E}">
        <p14:creationId xmlns:p14="http://schemas.microsoft.com/office/powerpoint/2010/main" val="4959668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C373E96-6836-4F3C-A13B-D50BB36BB546}" type="slidenum">
              <a:rPr lang="en-US" smtClean="0"/>
              <a:t>22</a:t>
            </a:fld>
            <a:endParaRPr lang="en-US"/>
          </a:p>
        </p:txBody>
      </p:sp>
    </p:spTree>
    <p:extLst>
      <p:ext uri="{BB962C8B-B14F-4D97-AF65-F5344CB8AC3E}">
        <p14:creationId xmlns:p14="http://schemas.microsoft.com/office/powerpoint/2010/main" val="13941556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a:ln/>
        </p:spPr>
      </p:sp>
      <p:sp>
        <p:nvSpPr>
          <p:cNvPr id="122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ea typeface="ＭＳ Ｐゴシック" pitchFamily="34" charset="-128"/>
              </a:rPr>
              <a:t>When the student clicks on one of the four word choices, the chosen word appears in place of “reverent.” The keyed response for this item is “respectful.”</a:t>
            </a:r>
          </a:p>
        </p:txBody>
      </p:sp>
      <p:sp>
        <p:nvSpPr>
          <p:cNvPr id="122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F83E6A49-B6D0-4D08-9396-0CF263A8525B}" type="slidenum">
              <a:rPr lang="en-US" sz="1200">
                <a:solidFill>
                  <a:prstClr val="black"/>
                </a:solidFill>
              </a:rPr>
              <a:pPr/>
              <a:t>23</a:t>
            </a:fld>
            <a:endParaRPr lang="en-US" sz="1200">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ACT dates are suggested.</a:t>
            </a:r>
          </a:p>
          <a:p>
            <a:endParaRPr lang="en-US" dirty="0"/>
          </a:p>
          <a:p>
            <a:r>
              <a:rPr lang="en-US" dirty="0" err="1" smtClean="0"/>
              <a:t>Workkeys</a:t>
            </a:r>
            <a:r>
              <a:rPr lang="en-US" dirty="0" smtClean="0"/>
              <a:t> will have only a 2 week window for paper and pencil testing TBD.  There will be a December </a:t>
            </a:r>
            <a:r>
              <a:rPr lang="en-US" dirty="0" err="1" smtClean="0"/>
              <a:t>WorkKeys</a:t>
            </a:r>
            <a:r>
              <a:rPr lang="en-US" dirty="0" smtClean="0"/>
              <a:t> window for early grads (a 3 day window for paper and pencil)</a:t>
            </a:r>
          </a:p>
          <a:p>
            <a:endParaRPr lang="en-US" dirty="0"/>
          </a:p>
          <a:p>
            <a:r>
              <a:rPr lang="en-US" dirty="0" smtClean="0"/>
              <a:t>Two Weeks for Explore and Plan TBD….and will indicate what they need for accommodated students.</a:t>
            </a:r>
          </a:p>
          <a:p>
            <a:endParaRPr lang="en-US" dirty="0"/>
          </a:p>
          <a:p>
            <a:r>
              <a:rPr lang="en-US" dirty="0" smtClean="0"/>
              <a:t>October 15-26 for the PLAN and EXPLORE (with some flexibility)….can do the whole month if need be for PLAN and EXPLORE.</a:t>
            </a:r>
          </a:p>
          <a:p>
            <a:endParaRPr lang="en-US" dirty="0"/>
          </a:p>
          <a:p>
            <a:endParaRPr lang="en-US" dirty="0"/>
          </a:p>
          <a:p>
            <a:endParaRPr lang="en-US" dirty="0"/>
          </a:p>
          <a:p>
            <a:endParaRPr lang="en-US" dirty="0" smtClean="0"/>
          </a:p>
          <a:p>
            <a:endParaRPr lang="en-US" dirty="0"/>
          </a:p>
          <a:p>
            <a:endParaRPr lang="en-US" dirty="0" smtClean="0"/>
          </a:p>
        </p:txBody>
      </p:sp>
      <p:sp>
        <p:nvSpPr>
          <p:cNvPr id="4" name="Slide Number Placeholder 3"/>
          <p:cNvSpPr>
            <a:spLocks noGrp="1"/>
          </p:cNvSpPr>
          <p:nvPr>
            <p:ph type="sldNum" sz="quarter" idx="10"/>
          </p:nvPr>
        </p:nvSpPr>
        <p:spPr/>
        <p:txBody>
          <a:bodyPr/>
          <a:lstStyle/>
          <a:p>
            <a:fld id="{FC373E96-6836-4F3C-A13B-D50BB36BB546}" type="slidenum">
              <a:rPr lang="en-US" smtClean="0">
                <a:solidFill>
                  <a:prstClr val="black"/>
                </a:solidFill>
              </a:rPr>
              <a:pPr/>
              <a:t>24</a:t>
            </a:fld>
            <a:endParaRPr lang="en-US" dirty="0">
              <a:solidFill>
                <a:prstClr val="black"/>
              </a:solidFill>
            </a:endParaRPr>
          </a:p>
        </p:txBody>
      </p:sp>
    </p:spTree>
    <p:extLst>
      <p:ext uri="{BB962C8B-B14F-4D97-AF65-F5344CB8AC3E}">
        <p14:creationId xmlns:p14="http://schemas.microsoft.com/office/powerpoint/2010/main" val="8133810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a:ln/>
        </p:spPr>
      </p:sp>
      <p:sp>
        <p:nvSpPr>
          <p:cNvPr id="972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
        <p:nvSpPr>
          <p:cNvPr id="972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E15D4BE2-5872-4AF6-9E7A-71CA983273F7}" type="slidenum">
              <a:rPr lang="en-US" sz="1200">
                <a:solidFill>
                  <a:srgbClr val="000000"/>
                </a:solidFill>
              </a:rPr>
              <a:pPr/>
              <a:t>25</a:t>
            </a:fld>
            <a:endParaRPr lang="en-US" sz="1200">
              <a:solidFill>
                <a:srgbClr val="000000"/>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a:ln/>
        </p:spPr>
      </p:sp>
      <p:sp>
        <p:nvSpPr>
          <p:cNvPr id="972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
        <p:nvSpPr>
          <p:cNvPr id="972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E15D4BE2-5872-4AF6-9E7A-71CA983273F7}" type="slidenum">
              <a:rPr lang="en-US" sz="1200">
                <a:solidFill>
                  <a:srgbClr val="000000"/>
                </a:solidFill>
              </a:rPr>
              <a:pPr/>
              <a:t>26</a:t>
            </a:fld>
            <a:endParaRPr lang="en-US" sz="1200">
              <a:solidFill>
                <a:srgbClr val="000000"/>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a:ln/>
        </p:spPr>
      </p:sp>
      <p:sp>
        <p:nvSpPr>
          <p:cNvPr id="972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
        <p:nvSpPr>
          <p:cNvPr id="972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E15D4BE2-5872-4AF6-9E7A-71CA983273F7}" type="slidenum">
              <a:rPr lang="en-US" sz="1200">
                <a:solidFill>
                  <a:srgbClr val="000000"/>
                </a:solidFill>
              </a:rPr>
              <a:pPr/>
              <a:t>27</a:t>
            </a:fld>
            <a:endParaRPr lang="en-US" sz="1200">
              <a:solidFill>
                <a:srgbClr val="000000"/>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9BE1A3-97DD-4CC2-85FA-594E2494854C}" type="slidenum">
              <a:rPr lang="en-US" smtClean="0">
                <a:solidFill>
                  <a:prstClr val="black"/>
                </a:solidFill>
              </a:rPr>
              <a:pPr/>
              <a:t>28</a:t>
            </a:fld>
            <a:endParaRPr lang="en-US" dirty="0">
              <a:solidFill>
                <a:prstClr val="black"/>
              </a:solidFill>
            </a:endParaRPr>
          </a:p>
        </p:txBody>
      </p:sp>
    </p:spTree>
    <p:extLst>
      <p:ext uri="{BB962C8B-B14F-4D97-AF65-F5344CB8AC3E}">
        <p14:creationId xmlns:p14="http://schemas.microsoft.com/office/powerpoint/2010/main" val="231490786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a typeface="ＭＳ Ｐゴシック" charset="-128"/>
            </a:endParaRP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charset="-128"/>
              </a:defRPr>
            </a:lvl1pPr>
            <a:lvl2pPr marL="734035" indent="-282321">
              <a:defRPr sz="2400">
                <a:solidFill>
                  <a:schemeClr val="tx1"/>
                </a:solidFill>
                <a:latin typeface="Arial" pitchFamily="34" charset="0"/>
                <a:ea typeface="ＭＳ Ｐゴシック" charset="-128"/>
              </a:defRPr>
            </a:lvl2pPr>
            <a:lvl3pPr marL="1129284" indent="-225857">
              <a:defRPr sz="2400">
                <a:solidFill>
                  <a:schemeClr val="tx1"/>
                </a:solidFill>
                <a:latin typeface="Arial" pitchFamily="34" charset="0"/>
                <a:ea typeface="ＭＳ Ｐゴシック" charset="-128"/>
              </a:defRPr>
            </a:lvl3pPr>
            <a:lvl4pPr marL="1580998" indent="-225857">
              <a:defRPr sz="2400">
                <a:solidFill>
                  <a:schemeClr val="tx1"/>
                </a:solidFill>
                <a:latin typeface="Arial" pitchFamily="34" charset="0"/>
                <a:ea typeface="ＭＳ Ｐゴシック" charset="-128"/>
              </a:defRPr>
            </a:lvl4pPr>
            <a:lvl5pPr marL="2032711" indent="-225857">
              <a:defRPr sz="2400">
                <a:solidFill>
                  <a:schemeClr val="tx1"/>
                </a:solidFill>
                <a:latin typeface="Arial" pitchFamily="34" charset="0"/>
                <a:ea typeface="ＭＳ Ｐゴシック" charset="-128"/>
              </a:defRPr>
            </a:lvl5pPr>
            <a:lvl6pPr marL="2484425" indent="-225857" eaLnBrk="0" fontAlgn="base" hangingPunct="0">
              <a:spcBef>
                <a:spcPct val="0"/>
              </a:spcBef>
              <a:spcAft>
                <a:spcPct val="0"/>
              </a:spcAft>
              <a:defRPr sz="2400">
                <a:solidFill>
                  <a:schemeClr val="tx1"/>
                </a:solidFill>
                <a:latin typeface="Arial" pitchFamily="34" charset="0"/>
                <a:ea typeface="ＭＳ Ｐゴシック" charset="-128"/>
              </a:defRPr>
            </a:lvl6pPr>
            <a:lvl7pPr marL="2936138" indent="-225857" eaLnBrk="0" fontAlgn="base" hangingPunct="0">
              <a:spcBef>
                <a:spcPct val="0"/>
              </a:spcBef>
              <a:spcAft>
                <a:spcPct val="0"/>
              </a:spcAft>
              <a:defRPr sz="2400">
                <a:solidFill>
                  <a:schemeClr val="tx1"/>
                </a:solidFill>
                <a:latin typeface="Arial" pitchFamily="34" charset="0"/>
                <a:ea typeface="ＭＳ Ｐゴシック" charset="-128"/>
              </a:defRPr>
            </a:lvl7pPr>
            <a:lvl8pPr marL="3387852" indent="-225857" eaLnBrk="0" fontAlgn="base" hangingPunct="0">
              <a:spcBef>
                <a:spcPct val="0"/>
              </a:spcBef>
              <a:spcAft>
                <a:spcPct val="0"/>
              </a:spcAft>
              <a:defRPr sz="2400">
                <a:solidFill>
                  <a:schemeClr val="tx1"/>
                </a:solidFill>
                <a:latin typeface="Arial" pitchFamily="34" charset="0"/>
                <a:ea typeface="ＭＳ Ｐゴシック" charset="-128"/>
              </a:defRPr>
            </a:lvl8pPr>
            <a:lvl9pPr marL="3839566" indent="-225857" eaLnBrk="0" fontAlgn="base" hangingPunct="0">
              <a:spcBef>
                <a:spcPct val="0"/>
              </a:spcBef>
              <a:spcAft>
                <a:spcPct val="0"/>
              </a:spcAft>
              <a:defRPr sz="2400">
                <a:solidFill>
                  <a:schemeClr val="tx1"/>
                </a:solidFill>
                <a:latin typeface="Arial" pitchFamily="34" charset="0"/>
                <a:ea typeface="ＭＳ Ｐゴシック" charset="-128"/>
              </a:defRPr>
            </a:lvl9pPr>
          </a:lstStyle>
          <a:p>
            <a:fld id="{AB9D1217-2D74-4506-A681-194A4CFD2E0B}" type="slidenum">
              <a:rPr lang="en-US" sz="1200">
                <a:solidFill>
                  <a:srgbClr val="000000"/>
                </a:solidFill>
              </a:rPr>
              <a:pPr/>
              <a:t>29</a:t>
            </a:fld>
            <a:endParaRPr lang="en-US" sz="1200">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a typeface="ＭＳ Ｐゴシック" charset="-128"/>
            </a:endParaRPr>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charset="-128"/>
              </a:defRPr>
            </a:lvl1pPr>
            <a:lvl2pPr marL="734035" indent="-282321">
              <a:defRPr sz="2400">
                <a:solidFill>
                  <a:schemeClr val="tx1"/>
                </a:solidFill>
                <a:latin typeface="Arial" pitchFamily="34" charset="0"/>
                <a:ea typeface="ＭＳ Ｐゴシック" charset="-128"/>
              </a:defRPr>
            </a:lvl2pPr>
            <a:lvl3pPr marL="1129284" indent="-225857">
              <a:defRPr sz="2400">
                <a:solidFill>
                  <a:schemeClr val="tx1"/>
                </a:solidFill>
                <a:latin typeface="Arial" pitchFamily="34" charset="0"/>
                <a:ea typeface="ＭＳ Ｐゴシック" charset="-128"/>
              </a:defRPr>
            </a:lvl3pPr>
            <a:lvl4pPr marL="1580998" indent="-225857">
              <a:defRPr sz="2400">
                <a:solidFill>
                  <a:schemeClr val="tx1"/>
                </a:solidFill>
                <a:latin typeface="Arial" pitchFamily="34" charset="0"/>
                <a:ea typeface="ＭＳ Ｐゴシック" charset="-128"/>
              </a:defRPr>
            </a:lvl4pPr>
            <a:lvl5pPr marL="2032711" indent="-225857">
              <a:defRPr sz="2400">
                <a:solidFill>
                  <a:schemeClr val="tx1"/>
                </a:solidFill>
                <a:latin typeface="Arial" pitchFamily="34" charset="0"/>
                <a:ea typeface="ＭＳ Ｐゴシック" charset="-128"/>
              </a:defRPr>
            </a:lvl5pPr>
            <a:lvl6pPr marL="2484425" indent="-225857" eaLnBrk="0" fontAlgn="base" hangingPunct="0">
              <a:spcBef>
                <a:spcPct val="0"/>
              </a:spcBef>
              <a:spcAft>
                <a:spcPct val="0"/>
              </a:spcAft>
              <a:defRPr sz="2400">
                <a:solidFill>
                  <a:schemeClr val="tx1"/>
                </a:solidFill>
                <a:latin typeface="Arial" pitchFamily="34" charset="0"/>
                <a:ea typeface="ＭＳ Ｐゴシック" charset="-128"/>
              </a:defRPr>
            </a:lvl6pPr>
            <a:lvl7pPr marL="2936138" indent="-225857" eaLnBrk="0" fontAlgn="base" hangingPunct="0">
              <a:spcBef>
                <a:spcPct val="0"/>
              </a:spcBef>
              <a:spcAft>
                <a:spcPct val="0"/>
              </a:spcAft>
              <a:defRPr sz="2400">
                <a:solidFill>
                  <a:schemeClr val="tx1"/>
                </a:solidFill>
                <a:latin typeface="Arial" pitchFamily="34" charset="0"/>
                <a:ea typeface="ＭＳ Ｐゴシック" charset="-128"/>
              </a:defRPr>
            </a:lvl7pPr>
            <a:lvl8pPr marL="3387852" indent="-225857" eaLnBrk="0" fontAlgn="base" hangingPunct="0">
              <a:spcBef>
                <a:spcPct val="0"/>
              </a:spcBef>
              <a:spcAft>
                <a:spcPct val="0"/>
              </a:spcAft>
              <a:defRPr sz="2400">
                <a:solidFill>
                  <a:schemeClr val="tx1"/>
                </a:solidFill>
                <a:latin typeface="Arial" pitchFamily="34" charset="0"/>
                <a:ea typeface="ＭＳ Ｐゴシック" charset="-128"/>
              </a:defRPr>
            </a:lvl8pPr>
            <a:lvl9pPr marL="3839566" indent="-225857" eaLnBrk="0" fontAlgn="base" hangingPunct="0">
              <a:spcBef>
                <a:spcPct val="0"/>
              </a:spcBef>
              <a:spcAft>
                <a:spcPct val="0"/>
              </a:spcAft>
              <a:defRPr sz="2400">
                <a:solidFill>
                  <a:schemeClr val="tx1"/>
                </a:solidFill>
                <a:latin typeface="Arial" pitchFamily="34" charset="0"/>
                <a:ea typeface="ＭＳ Ｐゴシック" charset="-128"/>
              </a:defRPr>
            </a:lvl9pPr>
          </a:lstStyle>
          <a:p>
            <a:fld id="{8A149659-0AE1-463C-9FE6-3A6C65662242}" type="slidenum">
              <a:rPr lang="en-US" sz="1200">
                <a:solidFill>
                  <a:srgbClr val="000000"/>
                </a:solidFill>
              </a:rPr>
              <a:pPr/>
              <a:t>3</a:t>
            </a:fld>
            <a:endParaRPr lang="en-US" sz="1200" dirty="0">
              <a:solidFill>
                <a:srgbClr val="000000"/>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a typeface="ＭＳ Ｐゴシック" charset="-128"/>
            </a:endParaRPr>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charset="-128"/>
              </a:defRPr>
            </a:lvl1pPr>
            <a:lvl2pPr marL="734035" indent="-282321">
              <a:defRPr sz="2400">
                <a:solidFill>
                  <a:schemeClr val="tx1"/>
                </a:solidFill>
                <a:latin typeface="Arial" pitchFamily="34" charset="0"/>
                <a:ea typeface="ＭＳ Ｐゴシック" charset="-128"/>
              </a:defRPr>
            </a:lvl2pPr>
            <a:lvl3pPr marL="1129284" indent="-225857">
              <a:defRPr sz="2400">
                <a:solidFill>
                  <a:schemeClr val="tx1"/>
                </a:solidFill>
                <a:latin typeface="Arial" pitchFamily="34" charset="0"/>
                <a:ea typeface="ＭＳ Ｐゴシック" charset="-128"/>
              </a:defRPr>
            </a:lvl3pPr>
            <a:lvl4pPr marL="1580998" indent="-225857">
              <a:defRPr sz="2400">
                <a:solidFill>
                  <a:schemeClr val="tx1"/>
                </a:solidFill>
                <a:latin typeface="Arial" pitchFamily="34" charset="0"/>
                <a:ea typeface="ＭＳ Ｐゴシック" charset="-128"/>
              </a:defRPr>
            </a:lvl4pPr>
            <a:lvl5pPr marL="2032711" indent="-225857">
              <a:defRPr sz="2400">
                <a:solidFill>
                  <a:schemeClr val="tx1"/>
                </a:solidFill>
                <a:latin typeface="Arial" pitchFamily="34" charset="0"/>
                <a:ea typeface="ＭＳ Ｐゴシック" charset="-128"/>
              </a:defRPr>
            </a:lvl5pPr>
            <a:lvl6pPr marL="2484425" indent="-225857" eaLnBrk="0" fontAlgn="base" hangingPunct="0">
              <a:spcBef>
                <a:spcPct val="0"/>
              </a:spcBef>
              <a:spcAft>
                <a:spcPct val="0"/>
              </a:spcAft>
              <a:defRPr sz="2400">
                <a:solidFill>
                  <a:schemeClr val="tx1"/>
                </a:solidFill>
                <a:latin typeface="Arial" pitchFamily="34" charset="0"/>
                <a:ea typeface="ＭＳ Ｐゴシック" charset="-128"/>
              </a:defRPr>
            </a:lvl6pPr>
            <a:lvl7pPr marL="2936138" indent="-225857" eaLnBrk="0" fontAlgn="base" hangingPunct="0">
              <a:spcBef>
                <a:spcPct val="0"/>
              </a:spcBef>
              <a:spcAft>
                <a:spcPct val="0"/>
              </a:spcAft>
              <a:defRPr sz="2400">
                <a:solidFill>
                  <a:schemeClr val="tx1"/>
                </a:solidFill>
                <a:latin typeface="Arial" pitchFamily="34" charset="0"/>
                <a:ea typeface="ＭＳ Ｐゴシック" charset="-128"/>
              </a:defRPr>
            </a:lvl7pPr>
            <a:lvl8pPr marL="3387852" indent="-225857" eaLnBrk="0" fontAlgn="base" hangingPunct="0">
              <a:spcBef>
                <a:spcPct val="0"/>
              </a:spcBef>
              <a:spcAft>
                <a:spcPct val="0"/>
              </a:spcAft>
              <a:defRPr sz="2400">
                <a:solidFill>
                  <a:schemeClr val="tx1"/>
                </a:solidFill>
                <a:latin typeface="Arial" pitchFamily="34" charset="0"/>
                <a:ea typeface="ＭＳ Ｐゴシック" charset="-128"/>
              </a:defRPr>
            </a:lvl8pPr>
            <a:lvl9pPr marL="3839566" indent="-225857" eaLnBrk="0" fontAlgn="base" hangingPunct="0">
              <a:spcBef>
                <a:spcPct val="0"/>
              </a:spcBef>
              <a:spcAft>
                <a:spcPct val="0"/>
              </a:spcAft>
              <a:defRPr sz="2400">
                <a:solidFill>
                  <a:schemeClr val="tx1"/>
                </a:solidFill>
                <a:latin typeface="Arial" pitchFamily="34" charset="0"/>
                <a:ea typeface="ＭＳ Ｐゴシック" charset="-128"/>
              </a:defRPr>
            </a:lvl9pPr>
          </a:lstStyle>
          <a:p>
            <a:fld id="{2F29E10B-51F5-402D-8DDB-5665FBBA5460}" type="slidenum">
              <a:rPr lang="en-US" sz="1200">
                <a:solidFill>
                  <a:srgbClr val="000000"/>
                </a:solidFill>
              </a:rPr>
              <a:pPr/>
              <a:t>30</a:t>
            </a:fld>
            <a:endParaRPr lang="en-US" sz="1200">
              <a:solidFill>
                <a:srgbClr val="000000"/>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ea typeface="ＭＳ Ｐゴシック" charset="-128"/>
              </a:rPr>
              <a:t>Three column</a:t>
            </a:r>
          </a:p>
        </p:txBody>
      </p:sp>
      <p:sp>
        <p:nvSpPr>
          <p:cNvPr id="471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charset="-128"/>
              </a:defRPr>
            </a:lvl1pPr>
            <a:lvl2pPr marL="734035" indent="-282321">
              <a:defRPr sz="2400">
                <a:solidFill>
                  <a:schemeClr val="tx1"/>
                </a:solidFill>
                <a:latin typeface="Arial" pitchFamily="34" charset="0"/>
                <a:ea typeface="ＭＳ Ｐゴシック" charset="-128"/>
              </a:defRPr>
            </a:lvl2pPr>
            <a:lvl3pPr marL="1129284" indent="-225857">
              <a:defRPr sz="2400">
                <a:solidFill>
                  <a:schemeClr val="tx1"/>
                </a:solidFill>
                <a:latin typeface="Arial" pitchFamily="34" charset="0"/>
                <a:ea typeface="ＭＳ Ｐゴシック" charset="-128"/>
              </a:defRPr>
            </a:lvl3pPr>
            <a:lvl4pPr marL="1580998" indent="-225857">
              <a:defRPr sz="2400">
                <a:solidFill>
                  <a:schemeClr val="tx1"/>
                </a:solidFill>
                <a:latin typeface="Arial" pitchFamily="34" charset="0"/>
                <a:ea typeface="ＭＳ Ｐゴシック" charset="-128"/>
              </a:defRPr>
            </a:lvl4pPr>
            <a:lvl5pPr marL="2032711" indent="-225857">
              <a:defRPr sz="2400">
                <a:solidFill>
                  <a:schemeClr val="tx1"/>
                </a:solidFill>
                <a:latin typeface="Arial" pitchFamily="34" charset="0"/>
                <a:ea typeface="ＭＳ Ｐゴシック" charset="-128"/>
              </a:defRPr>
            </a:lvl5pPr>
            <a:lvl6pPr marL="2484425" indent="-225857" eaLnBrk="0" fontAlgn="base" hangingPunct="0">
              <a:spcBef>
                <a:spcPct val="0"/>
              </a:spcBef>
              <a:spcAft>
                <a:spcPct val="0"/>
              </a:spcAft>
              <a:defRPr sz="2400">
                <a:solidFill>
                  <a:schemeClr val="tx1"/>
                </a:solidFill>
                <a:latin typeface="Arial" pitchFamily="34" charset="0"/>
                <a:ea typeface="ＭＳ Ｐゴシック" charset="-128"/>
              </a:defRPr>
            </a:lvl6pPr>
            <a:lvl7pPr marL="2936138" indent="-225857" eaLnBrk="0" fontAlgn="base" hangingPunct="0">
              <a:spcBef>
                <a:spcPct val="0"/>
              </a:spcBef>
              <a:spcAft>
                <a:spcPct val="0"/>
              </a:spcAft>
              <a:defRPr sz="2400">
                <a:solidFill>
                  <a:schemeClr val="tx1"/>
                </a:solidFill>
                <a:latin typeface="Arial" pitchFamily="34" charset="0"/>
                <a:ea typeface="ＭＳ Ｐゴシック" charset="-128"/>
              </a:defRPr>
            </a:lvl7pPr>
            <a:lvl8pPr marL="3387852" indent="-225857" eaLnBrk="0" fontAlgn="base" hangingPunct="0">
              <a:spcBef>
                <a:spcPct val="0"/>
              </a:spcBef>
              <a:spcAft>
                <a:spcPct val="0"/>
              </a:spcAft>
              <a:defRPr sz="2400">
                <a:solidFill>
                  <a:schemeClr val="tx1"/>
                </a:solidFill>
                <a:latin typeface="Arial" pitchFamily="34" charset="0"/>
                <a:ea typeface="ＭＳ Ｐゴシック" charset="-128"/>
              </a:defRPr>
            </a:lvl8pPr>
            <a:lvl9pPr marL="3839566" indent="-225857" eaLnBrk="0" fontAlgn="base" hangingPunct="0">
              <a:spcBef>
                <a:spcPct val="0"/>
              </a:spcBef>
              <a:spcAft>
                <a:spcPct val="0"/>
              </a:spcAft>
              <a:defRPr sz="2400">
                <a:solidFill>
                  <a:schemeClr val="tx1"/>
                </a:solidFill>
                <a:latin typeface="Arial" pitchFamily="34" charset="0"/>
                <a:ea typeface="ＭＳ Ｐゴシック" charset="-128"/>
              </a:defRPr>
            </a:lvl9pPr>
          </a:lstStyle>
          <a:p>
            <a:fld id="{ACE5F7F0-5326-4837-872A-E69FC18F97CD}" type="slidenum">
              <a:rPr lang="en-US" sz="1200">
                <a:solidFill>
                  <a:srgbClr val="000000"/>
                </a:solidFill>
              </a:rPr>
              <a:pPr/>
              <a:t>31</a:t>
            </a:fld>
            <a:endParaRPr lang="en-US" sz="1200">
              <a:solidFill>
                <a:srgbClr val="000000"/>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ea typeface="ＭＳ Ｐゴシック" charset="-128"/>
              </a:rPr>
              <a:t>Three column</a:t>
            </a:r>
          </a:p>
        </p:txBody>
      </p:sp>
      <p:sp>
        <p:nvSpPr>
          <p:cNvPr id="460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charset="-128"/>
              </a:defRPr>
            </a:lvl1pPr>
            <a:lvl2pPr marL="734035" indent="-282321">
              <a:defRPr sz="2400">
                <a:solidFill>
                  <a:schemeClr val="tx1"/>
                </a:solidFill>
                <a:latin typeface="Arial" pitchFamily="34" charset="0"/>
                <a:ea typeface="ＭＳ Ｐゴシック" charset="-128"/>
              </a:defRPr>
            </a:lvl2pPr>
            <a:lvl3pPr marL="1129284" indent="-225857">
              <a:defRPr sz="2400">
                <a:solidFill>
                  <a:schemeClr val="tx1"/>
                </a:solidFill>
                <a:latin typeface="Arial" pitchFamily="34" charset="0"/>
                <a:ea typeface="ＭＳ Ｐゴシック" charset="-128"/>
              </a:defRPr>
            </a:lvl3pPr>
            <a:lvl4pPr marL="1580998" indent="-225857">
              <a:defRPr sz="2400">
                <a:solidFill>
                  <a:schemeClr val="tx1"/>
                </a:solidFill>
                <a:latin typeface="Arial" pitchFamily="34" charset="0"/>
                <a:ea typeface="ＭＳ Ｐゴシック" charset="-128"/>
              </a:defRPr>
            </a:lvl4pPr>
            <a:lvl5pPr marL="2032711" indent="-225857">
              <a:defRPr sz="2400">
                <a:solidFill>
                  <a:schemeClr val="tx1"/>
                </a:solidFill>
                <a:latin typeface="Arial" pitchFamily="34" charset="0"/>
                <a:ea typeface="ＭＳ Ｐゴシック" charset="-128"/>
              </a:defRPr>
            </a:lvl5pPr>
            <a:lvl6pPr marL="2484425" indent="-225857" eaLnBrk="0" fontAlgn="base" hangingPunct="0">
              <a:spcBef>
                <a:spcPct val="0"/>
              </a:spcBef>
              <a:spcAft>
                <a:spcPct val="0"/>
              </a:spcAft>
              <a:defRPr sz="2400">
                <a:solidFill>
                  <a:schemeClr val="tx1"/>
                </a:solidFill>
                <a:latin typeface="Arial" pitchFamily="34" charset="0"/>
                <a:ea typeface="ＭＳ Ｐゴシック" charset="-128"/>
              </a:defRPr>
            </a:lvl6pPr>
            <a:lvl7pPr marL="2936138" indent="-225857" eaLnBrk="0" fontAlgn="base" hangingPunct="0">
              <a:spcBef>
                <a:spcPct val="0"/>
              </a:spcBef>
              <a:spcAft>
                <a:spcPct val="0"/>
              </a:spcAft>
              <a:defRPr sz="2400">
                <a:solidFill>
                  <a:schemeClr val="tx1"/>
                </a:solidFill>
                <a:latin typeface="Arial" pitchFamily="34" charset="0"/>
                <a:ea typeface="ＭＳ Ｐゴシック" charset="-128"/>
              </a:defRPr>
            </a:lvl7pPr>
            <a:lvl8pPr marL="3387852" indent="-225857" eaLnBrk="0" fontAlgn="base" hangingPunct="0">
              <a:spcBef>
                <a:spcPct val="0"/>
              </a:spcBef>
              <a:spcAft>
                <a:spcPct val="0"/>
              </a:spcAft>
              <a:defRPr sz="2400">
                <a:solidFill>
                  <a:schemeClr val="tx1"/>
                </a:solidFill>
                <a:latin typeface="Arial" pitchFamily="34" charset="0"/>
                <a:ea typeface="ＭＳ Ｐゴシック" charset="-128"/>
              </a:defRPr>
            </a:lvl8pPr>
            <a:lvl9pPr marL="3839566" indent="-225857" eaLnBrk="0" fontAlgn="base" hangingPunct="0">
              <a:spcBef>
                <a:spcPct val="0"/>
              </a:spcBef>
              <a:spcAft>
                <a:spcPct val="0"/>
              </a:spcAft>
              <a:defRPr sz="2400">
                <a:solidFill>
                  <a:schemeClr val="tx1"/>
                </a:solidFill>
                <a:latin typeface="Arial" pitchFamily="34" charset="0"/>
                <a:ea typeface="ＭＳ Ｐゴシック" charset="-128"/>
              </a:defRPr>
            </a:lvl9pPr>
          </a:lstStyle>
          <a:p>
            <a:fld id="{993630C5-6717-4A31-8A44-267A03D2D19E}" type="slidenum">
              <a:rPr lang="en-US" sz="1200">
                <a:solidFill>
                  <a:srgbClr val="000000"/>
                </a:solidFill>
              </a:rPr>
              <a:pPr/>
              <a:t>32</a:t>
            </a:fld>
            <a:endParaRPr lang="en-US" sz="1200">
              <a:solidFill>
                <a:srgbClr val="000000"/>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ea typeface="ＭＳ Ｐゴシック" charset="-128"/>
              </a:rPr>
              <a:t>Increased expectations career and college ready</a:t>
            </a:r>
          </a:p>
        </p:txBody>
      </p:sp>
      <p:sp>
        <p:nvSpPr>
          <p:cNvPr id="491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charset="-128"/>
              </a:defRPr>
            </a:lvl1pPr>
            <a:lvl2pPr marL="734035" indent="-282321">
              <a:defRPr sz="2400">
                <a:solidFill>
                  <a:schemeClr val="tx1"/>
                </a:solidFill>
                <a:latin typeface="Arial" pitchFamily="34" charset="0"/>
                <a:ea typeface="ＭＳ Ｐゴシック" charset="-128"/>
              </a:defRPr>
            </a:lvl2pPr>
            <a:lvl3pPr marL="1129284" indent="-225857">
              <a:defRPr sz="2400">
                <a:solidFill>
                  <a:schemeClr val="tx1"/>
                </a:solidFill>
                <a:latin typeface="Arial" pitchFamily="34" charset="0"/>
                <a:ea typeface="ＭＳ Ｐゴシック" charset="-128"/>
              </a:defRPr>
            </a:lvl3pPr>
            <a:lvl4pPr marL="1580998" indent="-225857">
              <a:defRPr sz="2400">
                <a:solidFill>
                  <a:schemeClr val="tx1"/>
                </a:solidFill>
                <a:latin typeface="Arial" pitchFamily="34" charset="0"/>
                <a:ea typeface="ＭＳ Ｐゴシック" charset="-128"/>
              </a:defRPr>
            </a:lvl4pPr>
            <a:lvl5pPr marL="2032711" indent="-225857">
              <a:defRPr sz="2400">
                <a:solidFill>
                  <a:schemeClr val="tx1"/>
                </a:solidFill>
                <a:latin typeface="Arial" pitchFamily="34" charset="0"/>
                <a:ea typeface="ＭＳ Ｐゴシック" charset="-128"/>
              </a:defRPr>
            </a:lvl5pPr>
            <a:lvl6pPr marL="2484425" indent="-225857" eaLnBrk="0" fontAlgn="base" hangingPunct="0">
              <a:spcBef>
                <a:spcPct val="0"/>
              </a:spcBef>
              <a:spcAft>
                <a:spcPct val="0"/>
              </a:spcAft>
              <a:defRPr sz="2400">
                <a:solidFill>
                  <a:schemeClr val="tx1"/>
                </a:solidFill>
                <a:latin typeface="Arial" pitchFamily="34" charset="0"/>
                <a:ea typeface="ＭＳ Ｐゴシック" charset="-128"/>
              </a:defRPr>
            </a:lvl6pPr>
            <a:lvl7pPr marL="2936138" indent="-225857" eaLnBrk="0" fontAlgn="base" hangingPunct="0">
              <a:spcBef>
                <a:spcPct val="0"/>
              </a:spcBef>
              <a:spcAft>
                <a:spcPct val="0"/>
              </a:spcAft>
              <a:defRPr sz="2400">
                <a:solidFill>
                  <a:schemeClr val="tx1"/>
                </a:solidFill>
                <a:latin typeface="Arial" pitchFamily="34" charset="0"/>
                <a:ea typeface="ＭＳ Ｐゴシック" charset="-128"/>
              </a:defRPr>
            </a:lvl7pPr>
            <a:lvl8pPr marL="3387852" indent="-225857" eaLnBrk="0" fontAlgn="base" hangingPunct="0">
              <a:spcBef>
                <a:spcPct val="0"/>
              </a:spcBef>
              <a:spcAft>
                <a:spcPct val="0"/>
              </a:spcAft>
              <a:defRPr sz="2400">
                <a:solidFill>
                  <a:schemeClr val="tx1"/>
                </a:solidFill>
                <a:latin typeface="Arial" pitchFamily="34" charset="0"/>
                <a:ea typeface="ＭＳ Ｐゴシック" charset="-128"/>
              </a:defRPr>
            </a:lvl8pPr>
            <a:lvl9pPr marL="3839566" indent="-225857" eaLnBrk="0" fontAlgn="base" hangingPunct="0">
              <a:spcBef>
                <a:spcPct val="0"/>
              </a:spcBef>
              <a:spcAft>
                <a:spcPct val="0"/>
              </a:spcAft>
              <a:defRPr sz="2400">
                <a:solidFill>
                  <a:schemeClr val="tx1"/>
                </a:solidFill>
                <a:latin typeface="Arial" pitchFamily="34" charset="0"/>
                <a:ea typeface="ＭＳ Ｐゴシック" charset="-128"/>
              </a:defRPr>
            </a:lvl9pPr>
          </a:lstStyle>
          <a:p>
            <a:fld id="{53D68B1F-79E0-4CB3-B939-2578C5C6A205}" type="slidenum">
              <a:rPr lang="en-US" sz="1200">
                <a:solidFill>
                  <a:srgbClr val="000000"/>
                </a:solidFill>
              </a:rPr>
              <a:pPr/>
              <a:t>33</a:t>
            </a:fld>
            <a:endParaRPr lang="en-US" sz="1200">
              <a:solidFill>
                <a:srgbClr val="000000"/>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9BE1A3-97DD-4CC2-85FA-594E2494854C}" type="slidenum">
              <a:rPr lang="en-US" smtClean="0">
                <a:solidFill>
                  <a:prstClr val="black"/>
                </a:solidFill>
              </a:rPr>
              <a:pPr/>
              <a:t>34</a:t>
            </a:fld>
            <a:endParaRPr lang="en-US" dirty="0">
              <a:solidFill>
                <a:prstClr val="black"/>
              </a:solidFill>
            </a:endParaRPr>
          </a:p>
        </p:txBody>
      </p:sp>
    </p:spTree>
    <p:extLst>
      <p:ext uri="{BB962C8B-B14F-4D97-AF65-F5344CB8AC3E}">
        <p14:creationId xmlns:p14="http://schemas.microsoft.com/office/powerpoint/2010/main" val="23149078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a:ln/>
        </p:spPr>
      </p:sp>
      <p:sp>
        <p:nvSpPr>
          <p:cNvPr id="972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
        <p:nvSpPr>
          <p:cNvPr id="972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E15D4BE2-5872-4AF6-9E7A-71CA983273F7}" type="slidenum">
              <a:rPr lang="en-US" sz="1200">
                <a:solidFill>
                  <a:srgbClr val="000000"/>
                </a:solidFill>
              </a:rPr>
              <a:pPr/>
              <a:t>4</a:t>
            </a:fld>
            <a:endParaRPr lang="en-US" sz="1200">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a:ln/>
        </p:spPr>
      </p:sp>
      <p:sp>
        <p:nvSpPr>
          <p:cNvPr id="972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
        <p:nvSpPr>
          <p:cNvPr id="972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E15D4BE2-5872-4AF6-9E7A-71CA983273F7}" type="slidenum">
              <a:rPr lang="en-US" sz="1200">
                <a:solidFill>
                  <a:srgbClr val="000000"/>
                </a:solidFill>
              </a:rPr>
              <a:pPr/>
              <a:t>5</a:t>
            </a:fld>
            <a:endParaRPr lang="en-US" sz="1200">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a typeface="ＭＳ Ｐゴシック" charset="-128"/>
            </a:endParaRPr>
          </a:p>
        </p:txBody>
      </p:sp>
      <p:sp>
        <p:nvSpPr>
          <p:cNvPr id="348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charset="-128"/>
              </a:defRPr>
            </a:lvl1pPr>
            <a:lvl2pPr marL="734035" indent="-282321">
              <a:defRPr sz="2400">
                <a:solidFill>
                  <a:schemeClr val="tx1"/>
                </a:solidFill>
                <a:latin typeface="Arial" pitchFamily="34" charset="0"/>
                <a:ea typeface="ＭＳ Ｐゴシック" charset="-128"/>
              </a:defRPr>
            </a:lvl2pPr>
            <a:lvl3pPr marL="1129284" indent="-225857">
              <a:defRPr sz="2400">
                <a:solidFill>
                  <a:schemeClr val="tx1"/>
                </a:solidFill>
                <a:latin typeface="Arial" pitchFamily="34" charset="0"/>
                <a:ea typeface="ＭＳ Ｐゴシック" charset="-128"/>
              </a:defRPr>
            </a:lvl3pPr>
            <a:lvl4pPr marL="1580998" indent="-225857">
              <a:defRPr sz="2400">
                <a:solidFill>
                  <a:schemeClr val="tx1"/>
                </a:solidFill>
                <a:latin typeface="Arial" pitchFamily="34" charset="0"/>
                <a:ea typeface="ＭＳ Ｐゴシック" charset="-128"/>
              </a:defRPr>
            </a:lvl4pPr>
            <a:lvl5pPr marL="2032711" indent="-225857">
              <a:defRPr sz="2400">
                <a:solidFill>
                  <a:schemeClr val="tx1"/>
                </a:solidFill>
                <a:latin typeface="Arial" pitchFamily="34" charset="0"/>
                <a:ea typeface="ＭＳ Ｐゴシック" charset="-128"/>
              </a:defRPr>
            </a:lvl5pPr>
            <a:lvl6pPr marL="2484425" indent="-225857" eaLnBrk="0" fontAlgn="base" hangingPunct="0">
              <a:spcBef>
                <a:spcPct val="0"/>
              </a:spcBef>
              <a:spcAft>
                <a:spcPct val="0"/>
              </a:spcAft>
              <a:defRPr sz="2400">
                <a:solidFill>
                  <a:schemeClr val="tx1"/>
                </a:solidFill>
                <a:latin typeface="Arial" pitchFamily="34" charset="0"/>
                <a:ea typeface="ＭＳ Ｐゴシック" charset="-128"/>
              </a:defRPr>
            </a:lvl6pPr>
            <a:lvl7pPr marL="2936138" indent="-225857" eaLnBrk="0" fontAlgn="base" hangingPunct="0">
              <a:spcBef>
                <a:spcPct val="0"/>
              </a:spcBef>
              <a:spcAft>
                <a:spcPct val="0"/>
              </a:spcAft>
              <a:defRPr sz="2400">
                <a:solidFill>
                  <a:schemeClr val="tx1"/>
                </a:solidFill>
                <a:latin typeface="Arial" pitchFamily="34" charset="0"/>
                <a:ea typeface="ＭＳ Ｐゴシック" charset="-128"/>
              </a:defRPr>
            </a:lvl7pPr>
            <a:lvl8pPr marL="3387852" indent="-225857" eaLnBrk="0" fontAlgn="base" hangingPunct="0">
              <a:spcBef>
                <a:spcPct val="0"/>
              </a:spcBef>
              <a:spcAft>
                <a:spcPct val="0"/>
              </a:spcAft>
              <a:defRPr sz="2400">
                <a:solidFill>
                  <a:schemeClr val="tx1"/>
                </a:solidFill>
                <a:latin typeface="Arial" pitchFamily="34" charset="0"/>
                <a:ea typeface="ＭＳ Ｐゴシック" charset="-128"/>
              </a:defRPr>
            </a:lvl8pPr>
            <a:lvl9pPr marL="3839566" indent="-225857" eaLnBrk="0" fontAlgn="base" hangingPunct="0">
              <a:spcBef>
                <a:spcPct val="0"/>
              </a:spcBef>
              <a:spcAft>
                <a:spcPct val="0"/>
              </a:spcAft>
              <a:defRPr sz="2400">
                <a:solidFill>
                  <a:schemeClr val="tx1"/>
                </a:solidFill>
                <a:latin typeface="Arial" pitchFamily="34" charset="0"/>
                <a:ea typeface="ＭＳ Ｐゴシック" charset="-128"/>
              </a:defRPr>
            </a:lvl9pPr>
          </a:lstStyle>
          <a:p>
            <a:fld id="{D4FA1FD9-D4C7-4887-B082-48D03E249EA6}" type="slidenum">
              <a:rPr lang="en-US" sz="1200">
                <a:solidFill>
                  <a:srgbClr val="000000"/>
                </a:solidFill>
              </a:rPr>
              <a:pPr/>
              <a:t>6</a:t>
            </a:fld>
            <a:endParaRPr lang="en-US" sz="1200">
              <a:solidFill>
                <a:srgbClr val="00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a:ln/>
        </p:spPr>
      </p:sp>
      <p:sp>
        <p:nvSpPr>
          <p:cNvPr id="972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
        <p:nvSpPr>
          <p:cNvPr id="972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E15D4BE2-5872-4AF6-9E7A-71CA983273F7}" type="slidenum">
              <a:rPr lang="en-US" sz="1200">
                <a:solidFill>
                  <a:srgbClr val="000000"/>
                </a:solidFill>
              </a:rPr>
              <a:pPr/>
              <a:t>7</a:t>
            </a:fld>
            <a:endParaRPr lang="en-US" sz="1200">
              <a:solidFill>
                <a:srgbClr val="00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a:ln/>
        </p:spPr>
      </p:sp>
      <p:sp>
        <p:nvSpPr>
          <p:cNvPr id="972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
        <p:nvSpPr>
          <p:cNvPr id="972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E15D4BE2-5872-4AF6-9E7A-71CA983273F7}" type="slidenum">
              <a:rPr lang="en-US" sz="1200">
                <a:solidFill>
                  <a:srgbClr val="000000"/>
                </a:solidFill>
              </a:rPr>
              <a:pPr/>
              <a:t>8</a:t>
            </a:fld>
            <a:endParaRPr lang="en-US" sz="1200">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a:ln/>
        </p:spPr>
      </p:sp>
      <p:sp>
        <p:nvSpPr>
          <p:cNvPr id="972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
        <p:nvSpPr>
          <p:cNvPr id="972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E15D4BE2-5872-4AF6-9E7A-71CA983273F7}" type="slidenum">
              <a:rPr lang="en-US" sz="1200">
                <a:solidFill>
                  <a:srgbClr val="000000"/>
                </a:solidFill>
              </a:rPr>
              <a:pPr/>
              <a:t>9</a:t>
            </a:fld>
            <a:endParaRPr lang="en-US" sz="1200">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www.ncpublicschools.org/ready/resources/" TargetMode="External"/><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ncpublicschools.org/ready/resources/" TargetMode="External"/><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3" Type="http://schemas.openxmlformats.org/officeDocument/2006/relationships/hyperlink" Target="http://www.ncpublicschools.org/ready/resources/" TargetMode="External"/><Relationship Id="rId2" Type="http://schemas.openxmlformats.org/officeDocument/2006/relationships/image" Target="../media/image2.jpeg"/><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3" Type="http://schemas.openxmlformats.org/officeDocument/2006/relationships/hyperlink" Target="http://www.ncpublicschools.org/ready/resources/" TargetMode="External"/><Relationship Id="rId2" Type="http://schemas.openxmlformats.org/officeDocument/2006/relationships/image" Target="../media/image2.jpeg"/><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0.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1.xml.rels><?xml version="1.0" encoding="UTF-8" standalone="yes"?>
<Relationships xmlns="http://schemas.openxmlformats.org/package/2006/relationships"><Relationship Id="rId3" Type="http://schemas.openxmlformats.org/officeDocument/2006/relationships/hyperlink" Target="http://www.ncpublicschools.org/ready/resources/" TargetMode="External"/><Relationship Id="rId2" Type="http://schemas.openxmlformats.org/officeDocument/2006/relationships/image" Target="../media/image10.jpeg"/><Relationship Id="rId1" Type="http://schemas.openxmlformats.org/officeDocument/2006/relationships/slideMaster" Target="../slideMasters/slideMaster1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63.xml.rels><?xml version="1.0" encoding="UTF-8" standalone="yes"?>
<Relationships xmlns="http://schemas.openxmlformats.org/package/2006/relationships"><Relationship Id="rId3" Type="http://schemas.openxmlformats.org/officeDocument/2006/relationships/hyperlink" Target="http://www.ncpublicschools.org/ready/resources/" TargetMode="External"/><Relationship Id="rId2" Type="http://schemas.openxmlformats.org/officeDocument/2006/relationships/image" Target="../media/image10.jpeg"/><Relationship Id="rId1" Type="http://schemas.openxmlformats.org/officeDocument/2006/relationships/slideMaster" Target="../slideMasters/slideMaster1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A2898E9-D3CE-44B2-8B7B-A042130FF8B7}" type="datetimeFigureOut">
              <a:rPr lang="en-US" smtClean="0"/>
              <a:t>6/22/2012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508109-C910-4C6B-9076-FFF044F68A06}" type="slidenum">
              <a:rPr lang="en-US" smtClean="0"/>
              <a:t>‹#›</a:t>
            </a:fld>
            <a:endParaRPr lang="en-US"/>
          </a:p>
        </p:txBody>
      </p:sp>
    </p:spTree>
    <p:extLst>
      <p:ext uri="{BB962C8B-B14F-4D97-AF65-F5344CB8AC3E}">
        <p14:creationId xmlns:p14="http://schemas.microsoft.com/office/powerpoint/2010/main" val="3423296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2898E9-D3CE-44B2-8B7B-A042130FF8B7}" type="datetimeFigureOut">
              <a:rPr lang="en-US" smtClean="0"/>
              <a:t>6/22/2012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508109-C910-4C6B-9076-FFF044F68A06}" type="slidenum">
              <a:rPr lang="en-US" smtClean="0"/>
              <a:t>‹#›</a:t>
            </a:fld>
            <a:endParaRPr lang="en-US"/>
          </a:p>
        </p:txBody>
      </p:sp>
    </p:spTree>
    <p:extLst>
      <p:ext uri="{BB962C8B-B14F-4D97-AF65-F5344CB8AC3E}">
        <p14:creationId xmlns:p14="http://schemas.microsoft.com/office/powerpoint/2010/main" val="4056243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2898E9-D3CE-44B2-8B7B-A042130FF8B7}" type="datetimeFigureOut">
              <a:rPr lang="en-US" smtClean="0"/>
              <a:t>6/22/2012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508109-C910-4C6B-9076-FFF044F68A06}" type="slidenum">
              <a:rPr lang="en-US" smtClean="0"/>
              <a:t>‹#›</a:t>
            </a:fld>
            <a:endParaRPr lang="en-US"/>
          </a:p>
        </p:txBody>
      </p:sp>
    </p:spTree>
    <p:extLst>
      <p:ext uri="{BB962C8B-B14F-4D97-AF65-F5344CB8AC3E}">
        <p14:creationId xmlns:p14="http://schemas.microsoft.com/office/powerpoint/2010/main" val="25821612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 name="Picture 4" descr="READYppt_title_2.jpg"/>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1"/>
          <p:cNvSpPr>
            <a:spLocks noChangeArrowheads="1"/>
          </p:cNvSpPr>
          <p:nvPr userDrawn="1"/>
        </p:nvSpPr>
        <p:spPr bwMode="auto">
          <a:xfrm>
            <a:off x="76200" y="6535738"/>
            <a:ext cx="88392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base" hangingPunct="0">
              <a:spcBef>
                <a:spcPct val="0"/>
              </a:spcBef>
              <a:spcAft>
                <a:spcPct val="0"/>
              </a:spcAft>
            </a:pPr>
            <a:r>
              <a:rPr lang="en-US" sz="1000">
                <a:solidFill>
                  <a:srgbClr val="000000"/>
                </a:solidFill>
              </a:rPr>
              <a:t>Draft – March 2012.  Check </a:t>
            </a:r>
            <a:r>
              <a:rPr lang="en-US" sz="1000" u="sng">
                <a:solidFill>
                  <a:srgbClr val="000000"/>
                </a:solidFill>
                <a:hlinkClick r:id="rId3"/>
              </a:rPr>
              <a:t>http://www.ncpublicschools.org/ready/resources/</a:t>
            </a:r>
            <a:r>
              <a:rPr lang="en-US" sz="1000">
                <a:solidFill>
                  <a:srgbClr val="000000"/>
                </a:solidFill>
              </a:rPr>
              <a:t> for Updates to this Presentation</a:t>
            </a:r>
            <a:endParaRPr lang="en-US" sz="1000">
              <a:solidFill>
                <a:srgbClr val="000000"/>
              </a:solidFill>
              <a:latin typeface="Times New Roman" pitchFamily="18" charset="0"/>
              <a:cs typeface="Times New Roman" pitchFamily="18" charset="0"/>
            </a:endParaRPr>
          </a:p>
        </p:txBody>
      </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Tree>
    <p:extLst>
      <p:ext uri="{BB962C8B-B14F-4D97-AF65-F5344CB8AC3E}">
        <p14:creationId xmlns:p14="http://schemas.microsoft.com/office/powerpoint/2010/main" val="2960398673"/>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235655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pic>
        <p:nvPicPr>
          <p:cNvPr id="3" name="Picture 4" descr="READYppt_title_2.jpg"/>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1"/>
          <p:cNvSpPr>
            <a:spLocks noChangeArrowheads="1"/>
          </p:cNvSpPr>
          <p:nvPr userDrawn="1"/>
        </p:nvSpPr>
        <p:spPr bwMode="auto">
          <a:xfrm>
            <a:off x="76200" y="6535738"/>
            <a:ext cx="88392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base" hangingPunct="0">
              <a:spcBef>
                <a:spcPct val="0"/>
              </a:spcBef>
              <a:spcAft>
                <a:spcPct val="0"/>
              </a:spcAft>
            </a:pPr>
            <a:r>
              <a:rPr lang="en-US" sz="1000">
                <a:solidFill>
                  <a:srgbClr val="000000"/>
                </a:solidFill>
              </a:rPr>
              <a:t>Draft – March 2012.  Check </a:t>
            </a:r>
            <a:r>
              <a:rPr lang="en-US" sz="1000" u="sng">
                <a:solidFill>
                  <a:srgbClr val="000000"/>
                </a:solidFill>
                <a:hlinkClick r:id="rId3"/>
              </a:rPr>
              <a:t>http://www.ncpublicschools.org/ready/resources/</a:t>
            </a:r>
            <a:r>
              <a:rPr lang="en-US" sz="1000">
                <a:solidFill>
                  <a:srgbClr val="000000"/>
                </a:solidFill>
              </a:rPr>
              <a:t> for Updates to this Presentation</a:t>
            </a:r>
            <a:endParaRPr lang="en-US" sz="1000">
              <a:solidFill>
                <a:srgbClr val="000000"/>
              </a:solidFill>
              <a:latin typeface="Times New Roman" pitchFamily="18" charset="0"/>
              <a:cs typeface="Times New Roman" pitchFamily="18" charset="0"/>
            </a:endParaRPr>
          </a:p>
        </p:txBody>
      </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Tree>
    <p:extLst>
      <p:ext uri="{BB962C8B-B14F-4D97-AF65-F5344CB8AC3E}">
        <p14:creationId xmlns:p14="http://schemas.microsoft.com/office/powerpoint/2010/main" val="21023330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162002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BE1B0AD-8D85-47FF-A935-60D03F247C72}" type="datetimeFigureOut">
              <a:rPr lang="en-US" smtClean="0">
                <a:solidFill>
                  <a:prstClr val="black">
                    <a:tint val="75000"/>
                  </a:prstClr>
                </a:solidFill>
              </a:rPr>
              <a:pPr/>
              <a:t>6/22/2012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A5D5E02-4F0C-4D9F-A18B-B910CFBF2B3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762100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E1B0AD-8D85-47FF-A935-60D03F247C72}" type="datetimeFigureOut">
              <a:rPr lang="en-US" smtClean="0">
                <a:solidFill>
                  <a:prstClr val="black">
                    <a:tint val="75000"/>
                  </a:prstClr>
                </a:solidFill>
              </a:rPr>
              <a:pPr/>
              <a:t>6/22/2012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A5D5E02-4F0C-4D9F-A18B-B910CFBF2B3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830395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E1B0AD-8D85-47FF-A935-60D03F247C72}" type="datetimeFigureOut">
              <a:rPr lang="en-US" smtClean="0">
                <a:solidFill>
                  <a:prstClr val="black">
                    <a:tint val="75000"/>
                  </a:prstClr>
                </a:solidFill>
              </a:rPr>
              <a:pPr/>
              <a:t>6/22/2012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A5D5E02-4F0C-4D9F-A18B-B910CFBF2B3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921606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BE1B0AD-8D85-47FF-A935-60D03F247C72}" type="datetimeFigureOut">
              <a:rPr lang="en-US" smtClean="0">
                <a:solidFill>
                  <a:prstClr val="black">
                    <a:tint val="75000"/>
                  </a:prstClr>
                </a:solidFill>
              </a:rPr>
              <a:pPr/>
              <a:t>6/22/2012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A5D5E02-4F0C-4D9F-A18B-B910CFBF2B3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46964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2898E9-D3CE-44B2-8B7B-A042130FF8B7}" type="datetimeFigureOut">
              <a:rPr lang="en-US" smtClean="0"/>
              <a:t>6/22/2012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508109-C910-4C6B-9076-FFF044F68A06}" type="slidenum">
              <a:rPr lang="en-US" smtClean="0"/>
              <a:t>‹#›</a:t>
            </a:fld>
            <a:endParaRPr lang="en-US"/>
          </a:p>
        </p:txBody>
      </p:sp>
    </p:spTree>
    <p:extLst>
      <p:ext uri="{BB962C8B-B14F-4D97-AF65-F5344CB8AC3E}">
        <p14:creationId xmlns:p14="http://schemas.microsoft.com/office/powerpoint/2010/main" val="9781426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BE1B0AD-8D85-47FF-A935-60D03F247C72}" type="datetimeFigureOut">
              <a:rPr lang="en-US" smtClean="0">
                <a:solidFill>
                  <a:prstClr val="black">
                    <a:tint val="75000"/>
                  </a:prstClr>
                </a:solidFill>
              </a:rPr>
              <a:pPr/>
              <a:t>6/22/2012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7A5D5E02-4F0C-4D9F-A18B-B910CFBF2B3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125896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E1B0AD-8D85-47FF-A935-60D03F247C72}" type="datetimeFigureOut">
              <a:rPr lang="en-US" smtClean="0">
                <a:solidFill>
                  <a:prstClr val="black">
                    <a:tint val="75000"/>
                  </a:prstClr>
                </a:solidFill>
              </a:rPr>
              <a:pPr/>
              <a:t>6/22/2012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7A5D5E02-4F0C-4D9F-A18B-B910CFBF2B3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494254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E1B0AD-8D85-47FF-A935-60D03F247C72}" type="datetimeFigureOut">
              <a:rPr lang="en-US" smtClean="0">
                <a:solidFill>
                  <a:prstClr val="black">
                    <a:tint val="75000"/>
                  </a:prstClr>
                </a:solidFill>
              </a:rPr>
              <a:pPr/>
              <a:t>6/22/2012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7A5D5E02-4F0C-4D9F-A18B-B910CFBF2B3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418103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E1B0AD-8D85-47FF-A935-60D03F247C72}" type="datetimeFigureOut">
              <a:rPr lang="en-US" smtClean="0">
                <a:solidFill>
                  <a:prstClr val="black">
                    <a:tint val="75000"/>
                  </a:prstClr>
                </a:solidFill>
              </a:rPr>
              <a:pPr/>
              <a:t>6/22/2012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A5D5E02-4F0C-4D9F-A18B-B910CFBF2B3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5138505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E1B0AD-8D85-47FF-A935-60D03F247C72}" type="datetimeFigureOut">
              <a:rPr lang="en-US" smtClean="0">
                <a:solidFill>
                  <a:prstClr val="black">
                    <a:tint val="75000"/>
                  </a:prstClr>
                </a:solidFill>
              </a:rPr>
              <a:pPr/>
              <a:t>6/22/2012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A5D5E02-4F0C-4D9F-A18B-B910CFBF2B3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117888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E1B0AD-8D85-47FF-A935-60D03F247C72}" type="datetimeFigureOut">
              <a:rPr lang="en-US" smtClean="0">
                <a:solidFill>
                  <a:prstClr val="black">
                    <a:tint val="75000"/>
                  </a:prstClr>
                </a:solidFill>
              </a:rPr>
              <a:pPr/>
              <a:t>6/22/2012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A5D5E02-4F0C-4D9F-A18B-B910CFBF2B3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7586983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E1B0AD-8D85-47FF-A935-60D03F247C72}" type="datetimeFigureOut">
              <a:rPr lang="en-US" smtClean="0">
                <a:solidFill>
                  <a:prstClr val="black">
                    <a:tint val="75000"/>
                  </a:prstClr>
                </a:solidFill>
              </a:rPr>
              <a:pPr/>
              <a:t>6/22/2012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A5D5E02-4F0C-4D9F-A18B-B910CFBF2B3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5704100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 name="Picture 4" descr="READYppt_title_2.jpg"/>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Tree>
    <p:extLst>
      <p:ext uri="{BB962C8B-B14F-4D97-AF65-F5344CB8AC3E}">
        <p14:creationId xmlns:p14="http://schemas.microsoft.com/office/powerpoint/2010/main" val="32512907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74534029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5791200" cy="1143000"/>
          </a:xfrm>
          <a:prstGeom prst="rect">
            <a:avLst/>
          </a:prstGeom>
        </p:spPr>
        <p:txBody>
          <a:bodyPr/>
          <a:lstStyle/>
          <a:p>
            <a:r>
              <a:rPr lang="en-US" dirty="0" smtClean="0"/>
              <a:t>Click to edit Master title style</a:t>
            </a:r>
            <a:endParaRPr lang="en-US" dirty="0"/>
          </a:p>
        </p:txBody>
      </p:sp>
      <p:sp>
        <p:nvSpPr>
          <p:cNvPr id="3" name="Rectangle 3"/>
          <p:cNvSpPr>
            <a:spLocks noGrp="1" noChangeArrowheads="1"/>
          </p:cNvSpPr>
          <p:nvPr>
            <p:ph idx="1"/>
          </p:nvPr>
        </p:nvSpPr>
        <p:spPr bwMode="auto">
          <a:xfrm>
            <a:off x="6324600" y="1371600"/>
            <a:ext cx="2514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Tree>
    <p:extLst>
      <p:ext uri="{BB962C8B-B14F-4D97-AF65-F5344CB8AC3E}">
        <p14:creationId xmlns:p14="http://schemas.microsoft.com/office/powerpoint/2010/main" val="34131844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2898E9-D3CE-44B2-8B7B-A042130FF8B7}" type="datetimeFigureOut">
              <a:rPr lang="en-US" smtClean="0"/>
              <a:t>6/22/2012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508109-C910-4C6B-9076-FFF044F68A06}" type="slidenum">
              <a:rPr lang="en-US" smtClean="0"/>
              <a:t>‹#›</a:t>
            </a:fld>
            <a:endParaRPr lang="en-US"/>
          </a:p>
        </p:txBody>
      </p:sp>
    </p:spTree>
    <p:extLst>
      <p:ext uri="{BB962C8B-B14F-4D97-AF65-F5344CB8AC3E}">
        <p14:creationId xmlns:p14="http://schemas.microsoft.com/office/powerpoint/2010/main" val="249621562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5791200" cy="1143000"/>
          </a:xfrm>
          <a:prstGeom prst="rect">
            <a:avLst/>
          </a:prstGeom>
        </p:spPr>
        <p:txBody>
          <a:bodyPr/>
          <a:lstStyle/>
          <a:p>
            <a:r>
              <a:rPr lang="en-US" dirty="0" smtClean="0"/>
              <a:t>Click to edit Master title style</a:t>
            </a:r>
            <a:endParaRPr lang="en-US" dirty="0"/>
          </a:p>
        </p:txBody>
      </p:sp>
      <p:sp>
        <p:nvSpPr>
          <p:cNvPr id="3" name="Rectangle 3"/>
          <p:cNvSpPr>
            <a:spLocks noGrp="1" noChangeArrowheads="1"/>
          </p:cNvSpPr>
          <p:nvPr>
            <p:ph idx="1"/>
          </p:nvPr>
        </p:nvSpPr>
        <p:spPr bwMode="auto">
          <a:xfrm>
            <a:off x="6324600" y="1371600"/>
            <a:ext cx="2514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Tree>
    <p:extLst>
      <p:ext uri="{BB962C8B-B14F-4D97-AF65-F5344CB8AC3E}">
        <p14:creationId xmlns:p14="http://schemas.microsoft.com/office/powerpoint/2010/main" val="342453374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 name="Picture 4" descr="READYppt_title_2.jpg"/>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1"/>
          <p:cNvSpPr>
            <a:spLocks noChangeArrowheads="1"/>
          </p:cNvSpPr>
          <p:nvPr userDrawn="1"/>
        </p:nvSpPr>
        <p:spPr bwMode="auto">
          <a:xfrm>
            <a:off x="76200" y="6535738"/>
            <a:ext cx="88392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base" hangingPunct="0">
              <a:spcBef>
                <a:spcPct val="0"/>
              </a:spcBef>
              <a:spcAft>
                <a:spcPct val="0"/>
              </a:spcAft>
            </a:pPr>
            <a:r>
              <a:rPr lang="en-US" sz="1000" smtClean="0">
                <a:solidFill>
                  <a:srgbClr val="000000"/>
                </a:solidFill>
              </a:rPr>
              <a:t>Draft – March 2012.  Check </a:t>
            </a:r>
            <a:r>
              <a:rPr lang="en-US" sz="1000" u="sng" smtClean="0">
                <a:solidFill>
                  <a:srgbClr val="000000"/>
                </a:solidFill>
                <a:hlinkClick r:id="rId3"/>
              </a:rPr>
              <a:t>http://www.ncpublicschools.org/ready/resources/</a:t>
            </a:r>
            <a:r>
              <a:rPr lang="en-US" sz="1000" smtClean="0">
                <a:solidFill>
                  <a:srgbClr val="000000"/>
                </a:solidFill>
              </a:rPr>
              <a:t> for Updates to this Presentation</a:t>
            </a:r>
            <a:endParaRPr lang="en-US" sz="1000" smtClean="0">
              <a:solidFill>
                <a:srgbClr val="000000"/>
              </a:solidFill>
              <a:latin typeface="Times New Roman" pitchFamily="18" charset="0"/>
              <a:cs typeface="Times New Roman" pitchFamily="18" charset="0"/>
            </a:endParaRPr>
          </a:p>
        </p:txBody>
      </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Tree>
    <p:extLst>
      <p:ext uri="{BB962C8B-B14F-4D97-AF65-F5344CB8AC3E}">
        <p14:creationId xmlns:p14="http://schemas.microsoft.com/office/powerpoint/2010/main" val="27706426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653795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pic>
        <p:nvPicPr>
          <p:cNvPr id="3" name="Picture 4" descr="READYppt_title_2.jpg"/>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1"/>
          <p:cNvSpPr>
            <a:spLocks noChangeArrowheads="1"/>
          </p:cNvSpPr>
          <p:nvPr userDrawn="1"/>
        </p:nvSpPr>
        <p:spPr bwMode="auto">
          <a:xfrm>
            <a:off x="76200" y="6535738"/>
            <a:ext cx="88392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base" hangingPunct="0">
              <a:spcBef>
                <a:spcPct val="0"/>
              </a:spcBef>
              <a:spcAft>
                <a:spcPct val="0"/>
              </a:spcAft>
            </a:pPr>
            <a:r>
              <a:rPr lang="en-US" sz="1000" smtClean="0">
                <a:solidFill>
                  <a:srgbClr val="000000"/>
                </a:solidFill>
              </a:rPr>
              <a:t>Draft – March 2012.  Check </a:t>
            </a:r>
            <a:r>
              <a:rPr lang="en-US" sz="1000" u="sng" smtClean="0">
                <a:solidFill>
                  <a:srgbClr val="000000"/>
                </a:solidFill>
                <a:hlinkClick r:id="rId3"/>
              </a:rPr>
              <a:t>http://www.ncpublicschools.org/ready/resources/</a:t>
            </a:r>
            <a:r>
              <a:rPr lang="en-US" sz="1000" smtClean="0">
                <a:solidFill>
                  <a:srgbClr val="000000"/>
                </a:solidFill>
              </a:rPr>
              <a:t> for Updates to this Presentation</a:t>
            </a:r>
            <a:endParaRPr lang="en-US" sz="1000" smtClean="0">
              <a:solidFill>
                <a:srgbClr val="000000"/>
              </a:solidFill>
              <a:latin typeface="Times New Roman" pitchFamily="18" charset="0"/>
              <a:cs typeface="Times New Roman" pitchFamily="18" charset="0"/>
            </a:endParaRPr>
          </a:p>
        </p:txBody>
      </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Tree>
    <p:extLst>
      <p:ext uri="{BB962C8B-B14F-4D97-AF65-F5344CB8AC3E}">
        <p14:creationId xmlns:p14="http://schemas.microsoft.com/office/powerpoint/2010/main" val="65778064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6684576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bwMode="auto">
          <a:xfrm>
            <a:off x="533400" y="304800"/>
            <a:ext cx="5638800" cy="1143000"/>
          </a:xfrm>
          <a:prstGeom prst="rect">
            <a:avLst/>
          </a:prstGeom>
          <a:noFill/>
          <a:ln>
            <a:noFill/>
          </a:ln>
          <a:extLst>
            <a:ext uri="{FAA26D3D-D897-4be2-8F04-BA451C77F1D7}"/>
          </a:extLst>
        </p:spPr>
        <p:txBody>
          <a:bodyPr/>
          <a:lstStyle/>
          <a:p>
            <a:pPr lvl="0"/>
            <a:r>
              <a:rPr lang="en-US" dirty="0"/>
              <a:t>Click to edit Master title style</a:t>
            </a:r>
          </a:p>
        </p:txBody>
      </p:sp>
      <p:sp>
        <p:nvSpPr>
          <p:cNvPr id="10" name="Rectangle 3"/>
          <p:cNvSpPr>
            <a:spLocks noGrp="1" noChangeArrowheads="1"/>
          </p:cNvSpPr>
          <p:nvPr>
            <p:ph idx="1"/>
          </p:nvPr>
        </p:nvSpPr>
        <p:spPr bwMode="auto">
          <a:xfrm>
            <a:off x="6324600" y="1371600"/>
            <a:ext cx="2514600" cy="4724400"/>
          </a:xfrm>
          <a:prstGeom prst="rect">
            <a:avLst/>
          </a:prstGeom>
          <a:noFill/>
          <a:ln>
            <a:noFill/>
          </a:ln>
          <a:extLst>
            <a:ext uri="{FAA26D3D-D897-4be2-8F04-BA451C77F1D7}"/>
          </a:extLst>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Tree>
    <p:extLst>
      <p:ext uri="{BB962C8B-B14F-4D97-AF65-F5344CB8AC3E}">
        <p14:creationId xmlns:p14="http://schemas.microsoft.com/office/powerpoint/2010/main" val="348858282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A2898E9-D3CE-44B2-8B7B-A042130FF8B7}" type="datetimeFigureOut">
              <a:rPr lang="en-US" smtClean="0">
                <a:solidFill>
                  <a:prstClr val="black">
                    <a:tint val="75000"/>
                  </a:prstClr>
                </a:solidFill>
              </a:rPr>
              <a:pPr/>
              <a:t>6/22/2012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6508109-C910-4C6B-9076-FFF044F68A0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9891882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2898E9-D3CE-44B2-8B7B-A042130FF8B7}" type="datetimeFigureOut">
              <a:rPr lang="en-US" smtClean="0">
                <a:solidFill>
                  <a:prstClr val="black">
                    <a:tint val="75000"/>
                  </a:prstClr>
                </a:solidFill>
              </a:rPr>
              <a:pPr/>
              <a:t>6/22/2012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6508109-C910-4C6B-9076-FFF044F68A0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15385486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2898E9-D3CE-44B2-8B7B-A042130FF8B7}" type="datetimeFigureOut">
              <a:rPr lang="en-US" smtClean="0">
                <a:solidFill>
                  <a:prstClr val="black">
                    <a:tint val="75000"/>
                  </a:prstClr>
                </a:solidFill>
              </a:rPr>
              <a:pPr/>
              <a:t>6/22/2012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6508109-C910-4C6B-9076-FFF044F68A0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3176267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A2898E9-D3CE-44B2-8B7B-A042130FF8B7}" type="datetimeFigureOut">
              <a:rPr lang="en-US" smtClean="0">
                <a:solidFill>
                  <a:prstClr val="black">
                    <a:tint val="75000"/>
                  </a:prstClr>
                </a:solidFill>
              </a:rPr>
              <a:pPr/>
              <a:t>6/22/2012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F6508109-C910-4C6B-9076-FFF044F68A0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292873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A2898E9-D3CE-44B2-8B7B-A042130FF8B7}" type="datetimeFigureOut">
              <a:rPr lang="en-US" smtClean="0"/>
              <a:t>6/22/2012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508109-C910-4C6B-9076-FFF044F68A06}" type="slidenum">
              <a:rPr lang="en-US" smtClean="0"/>
              <a:t>‹#›</a:t>
            </a:fld>
            <a:endParaRPr lang="en-US"/>
          </a:p>
        </p:txBody>
      </p:sp>
    </p:spTree>
    <p:extLst>
      <p:ext uri="{BB962C8B-B14F-4D97-AF65-F5344CB8AC3E}">
        <p14:creationId xmlns:p14="http://schemas.microsoft.com/office/powerpoint/2010/main" val="121997474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A2898E9-D3CE-44B2-8B7B-A042130FF8B7}" type="datetimeFigureOut">
              <a:rPr lang="en-US" smtClean="0">
                <a:solidFill>
                  <a:prstClr val="black">
                    <a:tint val="75000"/>
                  </a:prstClr>
                </a:solidFill>
              </a:rPr>
              <a:pPr/>
              <a:t>6/22/2012</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F6508109-C910-4C6B-9076-FFF044F68A0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92751280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A2898E9-D3CE-44B2-8B7B-A042130FF8B7}" type="datetimeFigureOut">
              <a:rPr lang="en-US" smtClean="0">
                <a:solidFill>
                  <a:prstClr val="black">
                    <a:tint val="75000"/>
                  </a:prstClr>
                </a:solidFill>
              </a:rPr>
              <a:pPr/>
              <a:t>6/22/2012</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F6508109-C910-4C6B-9076-FFF044F68A0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3192966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2898E9-D3CE-44B2-8B7B-A042130FF8B7}" type="datetimeFigureOut">
              <a:rPr lang="en-US" smtClean="0">
                <a:solidFill>
                  <a:prstClr val="black">
                    <a:tint val="75000"/>
                  </a:prstClr>
                </a:solidFill>
              </a:rPr>
              <a:pPr/>
              <a:t>6/22/2012</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F6508109-C910-4C6B-9076-FFF044F68A0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83949930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2898E9-D3CE-44B2-8B7B-A042130FF8B7}" type="datetimeFigureOut">
              <a:rPr lang="en-US" smtClean="0">
                <a:solidFill>
                  <a:prstClr val="black">
                    <a:tint val="75000"/>
                  </a:prstClr>
                </a:solidFill>
              </a:rPr>
              <a:pPr/>
              <a:t>6/22/2012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F6508109-C910-4C6B-9076-FFF044F68A0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8830842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2898E9-D3CE-44B2-8B7B-A042130FF8B7}" type="datetimeFigureOut">
              <a:rPr lang="en-US" smtClean="0">
                <a:solidFill>
                  <a:prstClr val="black">
                    <a:tint val="75000"/>
                  </a:prstClr>
                </a:solidFill>
              </a:rPr>
              <a:pPr/>
              <a:t>6/22/2012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F6508109-C910-4C6B-9076-FFF044F68A0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4818895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2898E9-D3CE-44B2-8B7B-A042130FF8B7}" type="datetimeFigureOut">
              <a:rPr lang="en-US" smtClean="0">
                <a:solidFill>
                  <a:prstClr val="black">
                    <a:tint val="75000"/>
                  </a:prstClr>
                </a:solidFill>
              </a:rPr>
              <a:pPr/>
              <a:t>6/22/2012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6508109-C910-4C6B-9076-FFF044F68A0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8463521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2898E9-D3CE-44B2-8B7B-A042130FF8B7}" type="datetimeFigureOut">
              <a:rPr lang="en-US" smtClean="0">
                <a:solidFill>
                  <a:prstClr val="black">
                    <a:tint val="75000"/>
                  </a:prstClr>
                </a:solidFill>
              </a:rPr>
              <a:pPr/>
              <a:t>6/22/2012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6508109-C910-4C6B-9076-FFF044F68A0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8993653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2011ppt.jpg"/>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p:cNvSpPr>
            <a:spLocks noGrp="1" noChangeArrowheads="1"/>
          </p:cNvSpPr>
          <p:nvPr>
            <p:ph type="ctrTitle"/>
          </p:nvPr>
        </p:nvSpPr>
        <p:spPr>
          <a:xfrm>
            <a:off x="381000" y="2819400"/>
            <a:ext cx="8382000" cy="1143000"/>
          </a:xfrm>
        </p:spPr>
        <p:txBody>
          <a:bodyPr anchor="t"/>
          <a:lstStyle>
            <a:lvl1pPr>
              <a:defRPr>
                <a:solidFill>
                  <a:srgbClr val="173962"/>
                </a:solidFill>
              </a:defRPr>
            </a:lvl1pPr>
          </a:lstStyle>
          <a:p>
            <a:r>
              <a:rPr lang="en-US" smtClean="0"/>
              <a:t>Click to edit Master title style</a:t>
            </a:r>
            <a:endParaRPr lang="en-US" dirty="0"/>
          </a:p>
        </p:txBody>
      </p:sp>
      <p:sp>
        <p:nvSpPr>
          <p:cNvPr id="3076" name="Rectangle 4"/>
          <p:cNvSpPr>
            <a:spLocks noGrp="1" noChangeArrowheads="1"/>
          </p:cNvSpPr>
          <p:nvPr>
            <p:ph type="subTitle" idx="1"/>
          </p:nvPr>
        </p:nvSpPr>
        <p:spPr>
          <a:xfrm>
            <a:off x="685800" y="3886200"/>
            <a:ext cx="7772400" cy="1905000"/>
          </a:xfrm>
        </p:spPr>
        <p:txBody>
          <a:bodyPr/>
          <a:lstStyle>
            <a:lvl1pPr marL="0" indent="0">
              <a:buFontTx/>
              <a:buNone/>
              <a:defRPr sz="3000">
                <a:solidFill>
                  <a:srgbClr val="173962"/>
                </a:solidFill>
              </a:defRPr>
            </a:lvl1pPr>
          </a:lstStyle>
          <a:p>
            <a:r>
              <a:rPr lang="en-US" smtClean="0"/>
              <a:t>Click to edit Master subtitle style</a:t>
            </a:r>
            <a:endParaRPr lang="en-US" dirty="0"/>
          </a:p>
        </p:txBody>
      </p:sp>
    </p:spTree>
    <p:extLst>
      <p:ext uri="{BB962C8B-B14F-4D97-AF65-F5344CB8AC3E}">
        <p14:creationId xmlns:p14="http://schemas.microsoft.com/office/powerpoint/2010/main" val="35559366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7396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173962"/>
                </a:solidFill>
              </a:defRPr>
            </a:lvl1pPr>
            <a:lvl2pPr>
              <a:defRPr>
                <a:solidFill>
                  <a:srgbClr val="173962"/>
                </a:solidFill>
              </a:defRPr>
            </a:lvl2pPr>
            <a:lvl3pPr>
              <a:defRPr>
                <a:solidFill>
                  <a:srgbClr val="173962"/>
                </a:solidFill>
              </a:defRPr>
            </a:lvl3pPr>
            <a:lvl4pPr>
              <a:defRPr>
                <a:solidFill>
                  <a:srgbClr val="173962"/>
                </a:solidFill>
              </a:defRPr>
            </a:lvl4pPr>
            <a:lvl5pPr>
              <a:defRPr>
                <a:solidFill>
                  <a:srgbClr val="17396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626648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rgbClr val="173962"/>
                </a:solidFill>
              </a:defRPr>
            </a:lvl1pPr>
            <a:lvl2pPr>
              <a:defRPr sz="2000">
                <a:solidFill>
                  <a:srgbClr val="173962"/>
                </a:solidFill>
              </a:defRPr>
            </a:lvl2pPr>
            <a:lvl3pPr>
              <a:defRPr sz="1800">
                <a:solidFill>
                  <a:srgbClr val="173962"/>
                </a:solidFill>
              </a:defRPr>
            </a:lvl3pPr>
            <a:lvl4pPr>
              <a:defRPr sz="1600">
                <a:solidFill>
                  <a:srgbClr val="173962"/>
                </a:solidFill>
              </a:defRPr>
            </a:lvl4pPr>
            <a:lvl5pPr>
              <a:defRPr sz="1600">
                <a:solidFill>
                  <a:srgbClr val="173962"/>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99262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A2898E9-D3CE-44B2-8B7B-A042130FF8B7}" type="datetimeFigureOut">
              <a:rPr lang="en-US" smtClean="0"/>
              <a:t>6/22/2012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508109-C910-4C6B-9076-FFF044F68A06}" type="slidenum">
              <a:rPr lang="en-US" smtClean="0"/>
              <a:t>‹#›</a:t>
            </a:fld>
            <a:endParaRPr lang="en-US"/>
          </a:p>
        </p:txBody>
      </p:sp>
    </p:spTree>
    <p:extLst>
      <p:ext uri="{BB962C8B-B14F-4D97-AF65-F5344CB8AC3E}">
        <p14:creationId xmlns:p14="http://schemas.microsoft.com/office/powerpoint/2010/main" val="180896143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1641950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348476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4700982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8762026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2011ppt.jpg"/>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p:cNvSpPr>
            <a:spLocks noGrp="1" noChangeArrowheads="1"/>
          </p:cNvSpPr>
          <p:nvPr>
            <p:ph type="ctrTitle"/>
          </p:nvPr>
        </p:nvSpPr>
        <p:spPr>
          <a:xfrm>
            <a:off x="381000" y="2819400"/>
            <a:ext cx="8382000" cy="1143000"/>
          </a:xfrm>
        </p:spPr>
        <p:txBody>
          <a:bodyPr anchor="t"/>
          <a:lstStyle>
            <a:lvl1pPr>
              <a:defRPr>
                <a:solidFill>
                  <a:srgbClr val="173962"/>
                </a:solidFill>
              </a:defRPr>
            </a:lvl1pPr>
          </a:lstStyle>
          <a:p>
            <a:r>
              <a:rPr lang="en-US" dirty="0"/>
              <a:t>Click to edit Master title style</a:t>
            </a:r>
          </a:p>
        </p:txBody>
      </p:sp>
      <p:sp>
        <p:nvSpPr>
          <p:cNvPr id="3076" name="Rectangle 4"/>
          <p:cNvSpPr>
            <a:spLocks noGrp="1" noChangeArrowheads="1"/>
          </p:cNvSpPr>
          <p:nvPr>
            <p:ph type="subTitle" idx="1"/>
          </p:nvPr>
        </p:nvSpPr>
        <p:spPr>
          <a:xfrm>
            <a:off x="685800" y="3886200"/>
            <a:ext cx="7772400" cy="1905000"/>
          </a:xfrm>
        </p:spPr>
        <p:txBody>
          <a:bodyPr/>
          <a:lstStyle>
            <a:lvl1pPr marL="0" indent="0">
              <a:buFontTx/>
              <a:buNone/>
              <a:defRPr sz="3000">
                <a:solidFill>
                  <a:srgbClr val="173962"/>
                </a:solidFill>
              </a:defRPr>
            </a:lvl1pPr>
          </a:lstStyle>
          <a:p>
            <a:r>
              <a:rPr lang="en-US" dirty="0"/>
              <a:t>Click to edit Master subtitle style</a:t>
            </a:r>
          </a:p>
        </p:txBody>
      </p:sp>
    </p:spTree>
    <p:extLst>
      <p:ext uri="{BB962C8B-B14F-4D97-AF65-F5344CB8AC3E}">
        <p14:creationId xmlns:p14="http://schemas.microsoft.com/office/powerpoint/2010/main" val="279885085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73962"/>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173962"/>
                </a:solidFill>
              </a:defRPr>
            </a:lvl1pPr>
            <a:lvl2pPr>
              <a:defRPr>
                <a:solidFill>
                  <a:srgbClr val="173962"/>
                </a:solidFill>
              </a:defRPr>
            </a:lvl2pPr>
            <a:lvl3pPr>
              <a:defRPr>
                <a:solidFill>
                  <a:srgbClr val="173962"/>
                </a:solidFill>
              </a:defRPr>
            </a:lvl3pPr>
            <a:lvl4pPr>
              <a:defRPr>
                <a:solidFill>
                  <a:srgbClr val="173962"/>
                </a:solidFill>
              </a:defRPr>
            </a:lvl4pPr>
            <a:lvl5pPr>
              <a:defRPr>
                <a:solidFill>
                  <a:srgbClr val="17396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4491705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rgbClr val="173962"/>
                </a:solidFill>
              </a:defRPr>
            </a:lvl1pPr>
            <a:lvl2pPr>
              <a:defRPr sz="2000">
                <a:solidFill>
                  <a:srgbClr val="173962"/>
                </a:solidFill>
              </a:defRPr>
            </a:lvl2pPr>
            <a:lvl3pPr>
              <a:defRPr sz="1800">
                <a:solidFill>
                  <a:srgbClr val="173962"/>
                </a:solidFill>
              </a:defRPr>
            </a:lvl3pPr>
            <a:lvl4pPr>
              <a:defRPr sz="1600">
                <a:solidFill>
                  <a:srgbClr val="173962"/>
                </a:solidFill>
              </a:defRPr>
            </a:lvl4pPr>
            <a:lvl5pPr>
              <a:defRPr sz="1600">
                <a:solidFill>
                  <a:srgbClr val="173962"/>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4552114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7830016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7705179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306269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A2898E9-D3CE-44B2-8B7B-A042130FF8B7}" type="datetimeFigureOut">
              <a:rPr lang="en-US" smtClean="0"/>
              <a:t>6/22/2012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508109-C910-4C6B-9076-FFF044F68A06}" type="slidenum">
              <a:rPr lang="en-US" smtClean="0"/>
              <a:t>‹#›</a:t>
            </a:fld>
            <a:endParaRPr lang="en-US"/>
          </a:p>
        </p:txBody>
      </p:sp>
    </p:spTree>
    <p:extLst>
      <p:ext uri="{BB962C8B-B14F-4D97-AF65-F5344CB8AC3E}">
        <p14:creationId xmlns:p14="http://schemas.microsoft.com/office/powerpoint/2010/main" val="103554124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6095069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 name="Picture 4" descr="READYppt_title_2.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1"/>
          <p:cNvSpPr>
            <a:spLocks noChangeArrowheads="1"/>
          </p:cNvSpPr>
          <p:nvPr userDrawn="1"/>
        </p:nvSpPr>
        <p:spPr bwMode="auto">
          <a:xfrm>
            <a:off x="76200" y="6535738"/>
            <a:ext cx="88392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base" hangingPunct="0">
              <a:spcBef>
                <a:spcPct val="0"/>
              </a:spcBef>
              <a:spcAft>
                <a:spcPct val="0"/>
              </a:spcAft>
            </a:pPr>
            <a:r>
              <a:rPr lang="en-US" sz="1000" smtClean="0">
                <a:solidFill>
                  <a:srgbClr val="000000"/>
                </a:solidFill>
              </a:rPr>
              <a:t>Draft – March 2012.  Check </a:t>
            </a:r>
            <a:r>
              <a:rPr lang="en-US" sz="1000" u="sng" smtClean="0">
                <a:solidFill>
                  <a:srgbClr val="000000"/>
                </a:solidFill>
                <a:hlinkClick r:id="rId3"/>
              </a:rPr>
              <a:t>http://www.ncpublicschools.org/ready/resources/</a:t>
            </a:r>
            <a:r>
              <a:rPr lang="en-US" sz="1000" smtClean="0">
                <a:solidFill>
                  <a:srgbClr val="000000"/>
                </a:solidFill>
              </a:rPr>
              <a:t> for Updates to this Presentation</a:t>
            </a:r>
            <a:endParaRPr lang="en-US" sz="1000" smtClean="0">
              <a:solidFill>
                <a:srgbClr val="000000"/>
              </a:solidFill>
              <a:latin typeface="Times New Roman" pitchFamily="18" charset="0"/>
              <a:cs typeface="Times New Roman" pitchFamily="18" charset="0"/>
            </a:endParaRPr>
          </a:p>
        </p:txBody>
      </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Tree>
    <p:extLst>
      <p:ext uri="{BB962C8B-B14F-4D97-AF65-F5344CB8AC3E}">
        <p14:creationId xmlns:p14="http://schemas.microsoft.com/office/powerpoint/2010/main" val="119466545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05074171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pic>
        <p:nvPicPr>
          <p:cNvPr id="3" name="Picture 4" descr="READYppt_title_2.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1"/>
          <p:cNvSpPr>
            <a:spLocks noChangeArrowheads="1"/>
          </p:cNvSpPr>
          <p:nvPr userDrawn="1"/>
        </p:nvSpPr>
        <p:spPr bwMode="auto">
          <a:xfrm>
            <a:off x="76200" y="6535738"/>
            <a:ext cx="88392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base" hangingPunct="0">
              <a:spcBef>
                <a:spcPct val="0"/>
              </a:spcBef>
              <a:spcAft>
                <a:spcPct val="0"/>
              </a:spcAft>
            </a:pPr>
            <a:r>
              <a:rPr lang="en-US" sz="1000" smtClean="0">
                <a:solidFill>
                  <a:srgbClr val="000000"/>
                </a:solidFill>
              </a:rPr>
              <a:t>Draft – March 2012.  Check </a:t>
            </a:r>
            <a:r>
              <a:rPr lang="en-US" sz="1000" u="sng" smtClean="0">
                <a:solidFill>
                  <a:srgbClr val="000000"/>
                </a:solidFill>
                <a:hlinkClick r:id="rId3"/>
              </a:rPr>
              <a:t>http://www.ncpublicschools.org/ready/resources/</a:t>
            </a:r>
            <a:r>
              <a:rPr lang="en-US" sz="1000" smtClean="0">
                <a:solidFill>
                  <a:srgbClr val="000000"/>
                </a:solidFill>
              </a:rPr>
              <a:t> for Updates to this Presentation</a:t>
            </a:r>
            <a:endParaRPr lang="en-US" sz="1000" smtClean="0">
              <a:solidFill>
                <a:srgbClr val="000000"/>
              </a:solidFill>
              <a:latin typeface="Times New Roman" pitchFamily="18" charset="0"/>
              <a:cs typeface="Times New Roman" pitchFamily="18" charset="0"/>
            </a:endParaRPr>
          </a:p>
        </p:txBody>
      </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Tree>
    <p:extLst>
      <p:ext uri="{BB962C8B-B14F-4D97-AF65-F5344CB8AC3E}">
        <p14:creationId xmlns:p14="http://schemas.microsoft.com/office/powerpoint/2010/main" val="93634041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0132121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2898E9-D3CE-44B2-8B7B-A042130FF8B7}" type="datetimeFigureOut">
              <a:rPr lang="en-US" smtClean="0"/>
              <a:t>6/22/2012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508109-C910-4C6B-9076-FFF044F68A06}" type="slidenum">
              <a:rPr lang="en-US" smtClean="0"/>
              <a:t>‹#›</a:t>
            </a:fld>
            <a:endParaRPr lang="en-US"/>
          </a:p>
        </p:txBody>
      </p:sp>
    </p:spTree>
    <p:extLst>
      <p:ext uri="{BB962C8B-B14F-4D97-AF65-F5344CB8AC3E}">
        <p14:creationId xmlns:p14="http://schemas.microsoft.com/office/powerpoint/2010/main" val="5379493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2898E9-D3CE-44B2-8B7B-A042130FF8B7}" type="datetimeFigureOut">
              <a:rPr lang="en-US" smtClean="0"/>
              <a:t>6/22/2012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508109-C910-4C6B-9076-FFF044F68A06}" type="slidenum">
              <a:rPr lang="en-US" smtClean="0"/>
              <a:t>‹#›</a:t>
            </a:fld>
            <a:endParaRPr lang="en-US"/>
          </a:p>
        </p:txBody>
      </p:sp>
    </p:spTree>
    <p:extLst>
      <p:ext uri="{BB962C8B-B14F-4D97-AF65-F5344CB8AC3E}">
        <p14:creationId xmlns:p14="http://schemas.microsoft.com/office/powerpoint/2010/main" val="41617417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2898E9-D3CE-44B2-8B7B-A042130FF8B7}" type="datetimeFigureOut">
              <a:rPr lang="en-US" smtClean="0"/>
              <a:t>6/22/2012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508109-C910-4C6B-9076-FFF044F68A06}" type="slidenum">
              <a:rPr lang="en-US" smtClean="0"/>
              <a:t>‹#›</a:t>
            </a:fld>
            <a:endParaRPr lang="en-US"/>
          </a:p>
        </p:txBody>
      </p:sp>
    </p:spTree>
    <p:extLst>
      <p:ext uri="{BB962C8B-B14F-4D97-AF65-F5344CB8AC3E}">
        <p14:creationId xmlns:p14="http://schemas.microsoft.com/office/powerpoint/2010/main" val="1318568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theme" Target="../theme/theme10.xml"/><Relationship Id="rId3" Type="http://schemas.openxmlformats.org/officeDocument/2006/relationships/slideLayout" Target="../slideLayouts/slideLayout49.xml"/><Relationship Id="rId7" Type="http://schemas.openxmlformats.org/officeDocument/2006/relationships/slideLayout" Target="../slideLayouts/slideLayout53.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5" Type="http://schemas.openxmlformats.org/officeDocument/2006/relationships/slideLayout" Target="../slideLayouts/slideLayout51.xml"/><Relationship Id="rId4" Type="http://schemas.openxmlformats.org/officeDocument/2006/relationships/slideLayout" Target="../slideLayouts/slideLayout50.xml"/><Relationship Id="rId9" Type="http://schemas.openxmlformats.org/officeDocument/2006/relationships/image" Target="../media/image7.jpeg"/></Relationships>
</file>

<file path=ppt/slideMasters/_rels/slideMaster11.xml.rels><?xml version="1.0" encoding="UTF-8" standalone="yes"?>
<Relationships xmlns="http://schemas.openxmlformats.org/package/2006/relationships"><Relationship Id="rId8" Type="http://schemas.openxmlformats.org/officeDocument/2006/relationships/theme" Target="../theme/theme11.xml"/><Relationship Id="rId3" Type="http://schemas.openxmlformats.org/officeDocument/2006/relationships/slideLayout" Target="../slideLayouts/slideLayout56.xml"/><Relationship Id="rId7" Type="http://schemas.openxmlformats.org/officeDocument/2006/relationships/slideLayout" Target="../slideLayouts/slideLayout60.xml"/><Relationship Id="rId2" Type="http://schemas.openxmlformats.org/officeDocument/2006/relationships/slideLayout" Target="../slideLayouts/slideLayout55.xml"/><Relationship Id="rId1" Type="http://schemas.openxmlformats.org/officeDocument/2006/relationships/slideLayout" Target="../slideLayouts/slideLayout54.xml"/><Relationship Id="rId6" Type="http://schemas.openxmlformats.org/officeDocument/2006/relationships/slideLayout" Target="../slideLayouts/slideLayout59.xml"/><Relationship Id="rId5" Type="http://schemas.openxmlformats.org/officeDocument/2006/relationships/slideLayout" Target="../slideLayouts/slideLayout58.xml"/><Relationship Id="rId4" Type="http://schemas.openxmlformats.org/officeDocument/2006/relationships/slideLayout" Target="../slideLayouts/slideLayout57.xml"/><Relationship Id="rId9" Type="http://schemas.openxmlformats.org/officeDocument/2006/relationships/image" Target="../media/image7.jpeg"/></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63.xml"/><Relationship Id="rId7" Type="http://schemas.openxmlformats.org/officeDocument/2006/relationships/hyperlink" Target="http://www.ncpublicschools.org/ready/resources/" TargetMode="Externa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image" Target="../media/image9.jpeg"/><Relationship Id="rId5" Type="http://schemas.openxmlformats.org/officeDocument/2006/relationships/theme" Target="../theme/theme12.xml"/><Relationship Id="rId4" Type="http://schemas.openxmlformats.org/officeDocument/2006/relationships/slideLayout" Target="../slideLayouts/slideLayout6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image" Target="../media/image1.jpeg"/><Relationship Id="rId5" Type="http://schemas.openxmlformats.org/officeDocument/2006/relationships/theme" Target="../theme/theme2.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28.xml"/><Relationship Id="rId1" Type="http://schemas.openxmlformats.org/officeDocument/2006/relationships/slideLayout" Target="../slideLayouts/slideLayout27.xml"/><Relationship Id="rId4" Type="http://schemas.openxmlformats.org/officeDocument/2006/relationships/image" Target="../media/image3.jpe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5.xml"/><Relationship Id="rId1" Type="http://schemas.openxmlformats.org/officeDocument/2006/relationships/slideLayout" Target="../slideLayouts/slideLayout29.xml"/><Relationship Id="rId4" Type="http://schemas.openxmlformats.org/officeDocument/2006/relationships/image" Target="../media/image5.jpe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6.xml"/><Relationship Id="rId1" Type="http://schemas.openxmlformats.org/officeDocument/2006/relationships/slideLayout" Target="../slideLayouts/slideLayout30.xml"/><Relationship Id="rId4" Type="http://schemas.openxmlformats.org/officeDocument/2006/relationships/image" Target="../media/image5.jpeg"/></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33.xml"/><Relationship Id="rId7" Type="http://schemas.openxmlformats.org/officeDocument/2006/relationships/hyperlink" Target="http://www.ncpublicschools.org/ready/resources/" TargetMode="Externa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image" Target="../media/image1.jpeg"/><Relationship Id="rId5" Type="http://schemas.openxmlformats.org/officeDocument/2006/relationships/theme" Target="../theme/theme7.xml"/><Relationship Id="rId4" Type="http://schemas.openxmlformats.org/officeDocument/2006/relationships/slideLayout" Target="../slideLayouts/slideLayout34.xml"/></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8.xml"/><Relationship Id="rId1" Type="http://schemas.openxmlformats.org/officeDocument/2006/relationships/slideLayout" Target="../slideLayouts/slideLayout35.xml"/><Relationship Id="rId4" Type="http://schemas.openxmlformats.org/officeDocument/2006/relationships/image" Target="../media/image6.jpe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9.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2898E9-D3CE-44B2-8B7B-A042130FF8B7}" type="datetimeFigureOut">
              <a:rPr lang="en-US" smtClean="0"/>
              <a:t>6/22/2012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508109-C910-4C6B-9076-FFF044F68A06}" type="slidenum">
              <a:rPr lang="en-US" smtClean="0"/>
              <a:t>‹#›</a:t>
            </a:fld>
            <a:endParaRPr lang="en-US"/>
          </a:p>
        </p:txBody>
      </p:sp>
    </p:spTree>
    <p:extLst>
      <p:ext uri="{BB962C8B-B14F-4D97-AF65-F5344CB8AC3E}">
        <p14:creationId xmlns:p14="http://schemas.microsoft.com/office/powerpoint/2010/main" val="7103967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3" descr="2011ppt_slide.jpg"/>
          <p:cNvPicPr>
            <a:picLocks noChangeAspect="1"/>
          </p:cNvPicPr>
          <p:nvPr/>
        </p:nvPicPr>
        <p:blipFill>
          <a:blip r:embed="rId9"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533400" y="533400"/>
            <a:ext cx="80772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533400" y="1981200"/>
            <a:ext cx="80772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val="4166397863"/>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Lst>
  <p:hf hdr="0" dt="0"/>
  <p:txStyles>
    <p:titleStyle>
      <a:lvl1pPr algn="ctr" rtl="0" eaLnBrk="0" fontAlgn="base" hangingPunct="0">
        <a:spcBef>
          <a:spcPct val="0"/>
        </a:spcBef>
        <a:spcAft>
          <a:spcPct val="0"/>
        </a:spcAft>
        <a:defRPr sz="4200" b="1">
          <a:solidFill>
            <a:srgbClr val="173962"/>
          </a:solidFill>
          <a:latin typeface="+mj-lt"/>
          <a:ea typeface="+mj-ea"/>
          <a:cs typeface="ＭＳ Ｐゴシック" charset="0"/>
        </a:defRPr>
      </a:lvl1pPr>
      <a:lvl2pPr algn="ctr" rtl="0" eaLnBrk="0" fontAlgn="base" hangingPunct="0">
        <a:spcBef>
          <a:spcPct val="0"/>
        </a:spcBef>
        <a:spcAft>
          <a:spcPct val="0"/>
        </a:spcAft>
        <a:defRPr sz="4200" b="1">
          <a:solidFill>
            <a:srgbClr val="173962"/>
          </a:solidFill>
          <a:latin typeface="Arial Bold" pitchFamily="1" charset="0"/>
          <a:ea typeface="ＭＳ Ｐゴシック" pitchFamily="1" charset="-128"/>
          <a:cs typeface="ＭＳ Ｐゴシック" charset="0"/>
        </a:defRPr>
      </a:lvl2pPr>
      <a:lvl3pPr algn="ctr" rtl="0" eaLnBrk="0" fontAlgn="base" hangingPunct="0">
        <a:spcBef>
          <a:spcPct val="0"/>
        </a:spcBef>
        <a:spcAft>
          <a:spcPct val="0"/>
        </a:spcAft>
        <a:defRPr sz="4200" b="1">
          <a:solidFill>
            <a:srgbClr val="173962"/>
          </a:solidFill>
          <a:latin typeface="Arial Bold" pitchFamily="1" charset="0"/>
          <a:ea typeface="ＭＳ Ｐゴシック" pitchFamily="1" charset="-128"/>
          <a:cs typeface="ＭＳ Ｐゴシック" charset="0"/>
        </a:defRPr>
      </a:lvl3pPr>
      <a:lvl4pPr algn="ctr" rtl="0" eaLnBrk="0" fontAlgn="base" hangingPunct="0">
        <a:spcBef>
          <a:spcPct val="0"/>
        </a:spcBef>
        <a:spcAft>
          <a:spcPct val="0"/>
        </a:spcAft>
        <a:defRPr sz="4200" b="1">
          <a:solidFill>
            <a:srgbClr val="173962"/>
          </a:solidFill>
          <a:latin typeface="Arial Bold" pitchFamily="1" charset="0"/>
          <a:ea typeface="ＭＳ Ｐゴシック" pitchFamily="1" charset="-128"/>
          <a:cs typeface="ＭＳ Ｐゴシック" charset="0"/>
        </a:defRPr>
      </a:lvl4pPr>
      <a:lvl5pPr algn="ctr" rtl="0" eaLnBrk="0" fontAlgn="base" hangingPunct="0">
        <a:spcBef>
          <a:spcPct val="0"/>
        </a:spcBef>
        <a:spcAft>
          <a:spcPct val="0"/>
        </a:spcAft>
        <a:defRPr sz="4200" b="1">
          <a:solidFill>
            <a:srgbClr val="173962"/>
          </a:solidFill>
          <a:latin typeface="Arial Bold" pitchFamily="1" charset="0"/>
          <a:ea typeface="ＭＳ Ｐゴシック" pitchFamily="1" charset="-128"/>
          <a:cs typeface="ＭＳ Ｐゴシック" charset="0"/>
        </a:defRPr>
      </a:lvl5pPr>
      <a:lvl6pPr marL="457200" algn="ctr" rtl="0" eaLnBrk="1" fontAlgn="base" hangingPunct="1">
        <a:spcBef>
          <a:spcPct val="0"/>
        </a:spcBef>
        <a:spcAft>
          <a:spcPct val="0"/>
        </a:spcAft>
        <a:defRPr sz="4400">
          <a:solidFill>
            <a:srgbClr val="173962"/>
          </a:solidFill>
          <a:latin typeface="Arial Bold" pitchFamily="1" charset="0"/>
          <a:ea typeface="ＭＳ Ｐゴシック" pitchFamily="1" charset="-128"/>
        </a:defRPr>
      </a:lvl6pPr>
      <a:lvl7pPr marL="914400" algn="ctr" rtl="0" eaLnBrk="1" fontAlgn="base" hangingPunct="1">
        <a:spcBef>
          <a:spcPct val="0"/>
        </a:spcBef>
        <a:spcAft>
          <a:spcPct val="0"/>
        </a:spcAft>
        <a:defRPr sz="4400">
          <a:solidFill>
            <a:srgbClr val="173962"/>
          </a:solidFill>
          <a:latin typeface="Arial Bold" pitchFamily="1" charset="0"/>
          <a:ea typeface="ＭＳ Ｐゴシック" pitchFamily="1" charset="-128"/>
        </a:defRPr>
      </a:lvl7pPr>
      <a:lvl8pPr marL="1371600" algn="ctr" rtl="0" eaLnBrk="1" fontAlgn="base" hangingPunct="1">
        <a:spcBef>
          <a:spcPct val="0"/>
        </a:spcBef>
        <a:spcAft>
          <a:spcPct val="0"/>
        </a:spcAft>
        <a:defRPr sz="4400">
          <a:solidFill>
            <a:srgbClr val="173962"/>
          </a:solidFill>
          <a:latin typeface="Arial Bold" pitchFamily="1" charset="0"/>
          <a:ea typeface="ＭＳ Ｐゴシック" pitchFamily="1" charset="-128"/>
        </a:defRPr>
      </a:lvl8pPr>
      <a:lvl9pPr marL="1828800" algn="ctr" rtl="0" eaLnBrk="1" fontAlgn="base" hangingPunct="1">
        <a:spcBef>
          <a:spcPct val="0"/>
        </a:spcBef>
        <a:spcAft>
          <a:spcPct val="0"/>
        </a:spcAft>
        <a:defRPr sz="4400">
          <a:solidFill>
            <a:srgbClr val="173962"/>
          </a:solidFill>
          <a:latin typeface="Arial Bold" pitchFamily="1" charset="0"/>
          <a:ea typeface="ＭＳ Ｐゴシック" pitchFamily="1" charset="-128"/>
        </a:defRPr>
      </a:lvl9pPr>
    </p:titleStyle>
    <p:bodyStyle>
      <a:lvl1pPr marL="342900" indent="-342900" algn="l" rtl="0" eaLnBrk="0" fontAlgn="base" hangingPunct="0">
        <a:spcBef>
          <a:spcPct val="60000"/>
        </a:spcBef>
        <a:spcAft>
          <a:spcPct val="0"/>
        </a:spcAft>
        <a:buChar char="•"/>
        <a:defRPr sz="3200">
          <a:solidFill>
            <a:srgbClr val="173962"/>
          </a:solidFill>
          <a:latin typeface="+mn-lt"/>
          <a:ea typeface="+mn-ea"/>
          <a:cs typeface="ＭＳ Ｐゴシック" charset="0"/>
        </a:defRPr>
      </a:lvl1pPr>
      <a:lvl2pPr marL="742950" indent="-285750" algn="l" rtl="0" eaLnBrk="0" fontAlgn="base" hangingPunct="0">
        <a:spcBef>
          <a:spcPct val="60000"/>
        </a:spcBef>
        <a:spcAft>
          <a:spcPct val="0"/>
        </a:spcAft>
        <a:buChar char="–"/>
        <a:defRPr sz="2800">
          <a:solidFill>
            <a:srgbClr val="173962"/>
          </a:solidFill>
          <a:latin typeface="+mn-lt"/>
          <a:ea typeface="+mn-ea"/>
        </a:defRPr>
      </a:lvl2pPr>
      <a:lvl3pPr marL="1085850" indent="-228600" algn="l" rtl="0" eaLnBrk="0" fontAlgn="base" hangingPunct="0">
        <a:spcBef>
          <a:spcPct val="60000"/>
        </a:spcBef>
        <a:spcAft>
          <a:spcPct val="0"/>
        </a:spcAft>
        <a:buChar char="•"/>
        <a:defRPr sz="2400">
          <a:solidFill>
            <a:srgbClr val="173962"/>
          </a:solidFill>
          <a:latin typeface="+mn-lt"/>
          <a:ea typeface="+mn-ea"/>
        </a:defRPr>
      </a:lvl3pPr>
      <a:lvl4pPr marL="1428750" indent="-228600" algn="l" rtl="0" eaLnBrk="0" fontAlgn="base" hangingPunct="0">
        <a:spcBef>
          <a:spcPct val="60000"/>
        </a:spcBef>
        <a:spcAft>
          <a:spcPct val="0"/>
        </a:spcAft>
        <a:buChar char="–"/>
        <a:defRPr sz="2000">
          <a:solidFill>
            <a:srgbClr val="173962"/>
          </a:solidFill>
          <a:latin typeface="+mn-lt"/>
          <a:ea typeface="+mn-ea"/>
        </a:defRPr>
      </a:lvl4pPr>
      <a:lvl5pPr marL="1771650" indent="-228600" algn="l" rtl="0" eaLnBrk="0" fontAlgn="base" hangingPunct="0">
        <a:spcBef>
          <a:spcPct val="60000"/>
        </a:spcBef>
        <a:spcAft>
          <a:spcPct val="0"/>
        </a:spcAft>
        <a:buChar char="»"/>
        <a:defRPr sz="2000">
          <a:solidFill>
            <a:srgbClr val="173962"/>
          </a:solidFill>
          <a:latin typeface="+mn-lt"/>
          <a:ea typeface="+mn-ea"/>
        </a:defRPr>
      </a:lvl5pPr>
      <a:lvl6pPr marL="2514600" indent="-228600" algn="l" rtl="0" eaLnBrk="1" fontAlgn="base" hangingPunct="1">
        <a:spcBef>
          <a:spcPct val="20000"/>
        </a:spcBef>
        <a:spcAft>
          <a:spcPct val="0"/>
        </a:spcAft>
        <a:buChar char="»"/>
        <a:defRPr sz="2000">
          <a:solidFill>
            <a:srgbClr val="173962"/>
          </a:solidFill>
          <a:latin typeface="+mn-lt"/>
          <a:ea typeface="+mn-ea"/>
        </a:defRPr>
      </a:lvl6pPr>
      <a:lvl7pPr marL="2971800" indent="-228600" algn="l" rtl="0" eaLnBrk="1" fontAlgn="base" hangingPunct="1">
        <a:spcBef>
          <a:spcPct val="20000"/>
        </a:spcBef>
        <a:spcAft>
          <a:spcPct val="0"/>
        </a:spcAft>
        <a:buChar char="»"/>
        <a:defRPr sz="2000">
          <a:solidFill>
            <a:srgbClr val="173962"/>
          </a:solidFill>
          <a:latin typeface="+mn-lt"/>
          <a:ea typeface="+mn-ea"/>
        </a:defRPr>
      </a:lvl7pPr>
      <a:lvl8pPr marL="3429000" indent="-228600" algn="l" rtl="0" eaLnBrk="1" fontAlgn="base" hangingPunct="1">
        <a:spcBef>
          <a:spcPct val="20000"/>
        </a:spcBef>
        <a:spcAft>
          <a:spcPct val="0"/>
        </a:spcAft>
        <a:buChar char="»"/>
        <a:defRPr sz="2000">
          <a:solidFill>
            <a:srgbClr val="173962"/>
          </a:solidFill>
          <a:latin typeface="+mn-lt"/>
          <a:ea typeface="+mn-ea"/>
        </a:defRPr>
      </a:lvl8pPr>
      <a:lvl9pPr marL="3886200" indent="-228600" algn="l" rtl="0" eaLnBrk="1" fontAlgn="base" hangingPunct="1">
        <a:spcBef>
          <a:spcPct val="20000"/>
        </a:spcBef>
        <a:spcAft>
          <a:spcPct val="0"/>
        </a:spcAft>
        <a:buChar char="»"/>
        <a:defRPr sz="2000">
          <a:solidFill>
            <a:srgbClr val="173962"/>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3" descr="2011ppt_slide.jpg"/>
          <p:cNvPicPr>
            <a:picLocks noChangeAspect="1"/>
          </p:cNvPicPr>
          <p:nvPr userDrawn="1"/>
        </p:nvPicPr>
        <p:blipFill>
          <a:blip r:embed="rId9"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533400" y="533400"/>
            <a:ext cx="80772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533400" y="1981200"/>
            <a:ext cx="80772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val="2400172728"/>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Lst>
  <p:hf hdr="0" dt="0"/>
  <p:txStyles>
    <p:titleStyle>
      <a:lvl1pPr algn="ctr" rtl="0" eaLnBrk="0" fontAlgn="base" hangingPunct="0">
        <a:spcBef>
          <a:spcPct val="0"/>
        </a:spcBef>
        <a:spcAft>
          <a:spcPct val="0"/>
        </a:spcAft>
        <a:defRPr sz="4200" b="1">
          <a:solidFill>
            <a:srgbClr val="173962"/>
          </a:solidFill>
          <a:latin typeface="+mj-lt"/>
          <a:ea typeface="+mj-ea"/>
          <a:cs typeface="ＭＳ Ｐゴシック" charset="0"/>
        </a:defRPr>
      </a:lvl1pPr>
      <a:lvl2pPr algn="ctr" rtl="0" eaLnBrk="0" fontAlgn="base" hangingPunct="0">
        <a:spcBef>
          <a:spcPct val="0"/>
        </a:spcBef>
        <a:spcAft>
          <a:spcPct val="0"/>
        </a:spcAft>
        <a:defRPr sz="4200" b="1">
          <a:solidFill>
            <a:srgbClr val="173962"/>
          </a:solidFill>
          <a:latin typeface="Arial Bold" pitchFamily="1" charset="0"/>
          <a:ea typeface="ＭＳ Ｐゴシック" pitchFamily="1" charset="-128"/>
          <a:cs typeface="ＭＳ Ｐゴシック" charset="0"/>
        </a:defRPr>
      </a:lvl2pPr>
      <a:lvl3pPr algn="ctr" rtl="0" eaLnBrk="0" fontAlgn="base" hangingPunct="0">
        <a:spcBef>
          <a:spcPct val="0"/>
        </a:spcBef>
        <a:spcAft>
          <a:spcPct val="0"/>
        </a:spcAft>
        <a:defRPr sz="4200" b="1">
          <a:solidFill>
            <a:srgbClr val="173962"/>
          </a:solidFill>
          <a:latin typeface="Arial Bold" pitchFamily="1" charset="0"/>
          <a:ea typeface="ＭＳ Ｐゴシック" pitchFamily="1" charset="-128"/>
          <a:cs typeface="ＭＳ Ｐゴシック" charset="0"/>
        </a:defRPr>
      </a:lvl3pPr>
      <a:lvl4pPr algn="ctr" rtl="0" eaLnBrk="0" fontAlgn="base" hangingPunct="0">
        <a:spcBef>
          <a:spcPct val="0"/>
        </a:spcBef>
        <a:spcAft>
          <a:spcPct val="0"/>
        </a:spcAft>
        <a:defRPr sz="4200" b="1">
          <a:solidFill>
            <a:srgbClr val="173962"/>
          </a:solidFill>
          <a:latin typeface="Arial Bold" pitchFamily="1" charset="0"/>
          <a:ea typeface="ＭＳ Ｐゴシック" pitchFamily="1" charset="-128"/>
          <a:cs typeface="ＭＳ Ｐゴシック" charset="0"/>
        </a:defRPr>
      </a:lvl4pPr>
      <a:lvl5pPr algn="ctr" rtl="0" eaLnBrk="0" fontAlgn="base" hangingPunct="0">
        <a:spcBef>
          <a:spcPct val="0"/>
        </a:spcBef>
        <a:spcAft>
          <a:spcPct val="0"/>
        </a:spcAft>
        <a:defRPr sz="4200" b="1">
          <a:solidFill>
            <a:srgbClr val="173962"/>
          </a:solidFill>
          <a:latin typeface="Arial Bold" pitchFamily="1" charset="0"/>
          <a:ea typeface="ＭＳ Ｐゴシック" pitchFamily="1" charset="-128"/>
          <a:cs typeface="ＭＳ Ｐゴシック" charset="0"/>
        </a:defRPr>
      </a:lvl5pPr>
      <a:lvl6pPr marL="457200" algn="ctr" rtl="0" fontAlgn="base">
        <a:spcBef>
          <a:spcPct val="0"/>
        </a:spcBef>
        <a:spcAft>
          <a:spcPct val="0"/>
        </a:spcAft>
        <a:defRPr sz="4400">
          <a:solidFill>
            <a:srgbClr val="173962"/>
          </a:solidFill>
          <a:latin typeface="Arial Bold" pitchFamily="1" charset="0"/>
          <a:ea typeface="ＭＳ Ｐゴシック" pitchFamily="1" charset="-128"/>
        </a:defRPr>
      </a:lvl6pPr>
      <a:lvl7pPr marL="914400" algn="ctr" rtl="0" fontAlgn="base">
        <a:spcBef>
          <a:spcPct val="0"/>
        </a:spcBef>
        <a:spcAft>
          <a:spcPct val="0"/>
        </a:spcAft>
        <a:defRPr sz="4400">
          <a:solidFill>
            <a:srgbClr val="173962"/>
          </a:solidFill>
          <a:latin typeface="Arial Bold" pitchFamily="1" charset="0"/>
          <a:ea typeface="ＭＳ Ｐゴシック" pitchFamily="1" charset="-128"/>
        </a:defRPr>
      </a:lvl7pPr>
      <a:lvl8pPr marL="1371600" algn="ctr" rtl="0" fontAlgn="base">
        <a:spcBef>
          <a:spcPct val="0"/>
        </a:spcBef>
        <a:spcAft>
          <a:spcPct val="0"/>
        </a:spcAft>
        <a:defRPr sz="4400">
          <a:solidFill>
            <a:srgbClr val="173962"/>
          </a:solidFill>
          <a:latin typeface="Arial Bold" pitchFamily="1" charset="0"/>
          <a:ea typeface="ＭＳ Ｐゴシック" pitchFamily="1" charset="-128"/>
        </a:defRPr>
      </a:lvl8pPr>
      <a:lvl9pPr marL="1828800" algn="ctr" rtl="0" fontAlgn="base">
        <a:spcBef>
          <a:spcPct val="0"/>
        </a:spcBef>
        <a:spcAft>
          <a:spcPct val="0"/>
        </a:spcAft>
        <a:defRPr sz="4400">
          <a:solidFill>
            <a:srgbClr val="173962"/>
          </a:solidFill>
          <a:latin typeface="Arial Bold" pitchFamily="1" charset="0"/>
          <a:ea typeface="ＭＳ Ｐゴシック" pitchFamily="1" charset="-128"/>
        </a:defRPr>
      </a:lvl9pPr>
    </p:titleStyle>
    <p:bodyStyle>
      <a:lvl1pPr marL="342900" indent="-342900" algn="l" rtl="0" eaLnBrk="0" fontAlgn="base" hangingPunct="0">
        <a:spcBef>
          <a:spcPct val="60000"/>
        </a:spcBef>
        <a:spcAft>
          <a:spcPct val="0"/>
        </a:spcAft>
        <a:buChar char="•"/>
        <a:defRPr sz="3200">
          <a:solidFill>
            <a:srgbClr val="173962"/>
          </a:solidFill>
          <a:latin typeface="+mn-lt"/>
          <a:ea typeface="+mn-ea"/>
          <a:cs typeface="ＭＳ Ｐゴシック" charset="0"/>
        </a:defRPr>
      </a:lvl1pPr>
      <a:lvl2pPr marL="742950" indent="-285750" algn="l" rtl="0" eaLnBrk="0" fontAlgn="base" hangingPunct="0">
        <a:spcBef>
          <a:spcPct val="60000"/>
        </a:spcBef>
        <a:spcAft>
          <a:spcPct val="0"/>
        </a:spcAft>
        <a:buChar char="–"/>
        <a:defRPr sz="2800">
          <a:solidFill>
            <a:srgbClr val="173962"/>
          </a:solidFill>
          <a:latin typeface="+mn-lt"/>
          <a:ea typeface="+mn-ea"/>
        </a:defRPr>
      </a:lvl2pPr>
      <a:lvl3pPr marL="1085850" indent="-228600" algn="l" rtl="0" eaLnBrk="0" fontAlgn="base" hangingPunct="0">
        <a:spcBef>
          <a:spcPct val="60000"/>
        </a:spcBef>
        <a:spcAft>
          <a:spcPct val="0"/>
        </a:spcAft>
        <a:buChar char="•"/>
        <a:defRPr sz="2400">
          <a:solidFill>
            <a:srgbClr val="173962"/>
          </a:solidFill>
          <a:latin typeface="+mn-lt"/>
          <a:ea typeface="+mn-ea"/>
        </a:defRPr>
      </a:lvl3pPr>
      <a:lvl4pPr marL="1428750" indent="-228600" algn="l" rtl="0" eaLnBrk="0" fontAlgn="base" hangingPunct="0">
        <a:spcBef>
          <a:spcPct val="60000"/>
        </a:spcBef>
        <a:spcAft>
          <a:spcPct val="0"/>
        </a:spcAft>
        <a:buChar char="–"/>
        <a:defRPr sz="2000">
          <a:solidFill>
            <a:srgbClr val="173962"/>
          </a:solidFill>
          <a:latin typeface="+mn-lt"/>
          <a:ea typeface="+mn-ea"/>
        </a:defRPr>
      </a:lvl4pPr>
      <a:lvl5pPr marL="1771650" indent="-228600" algn="l" rtl="0" eaLnBrk="0" fontAlgn="base" hangingPunct="0">
        <a:spcBef>
          <a:spcPct val="60000"/>
        </a:spcBef>
        <a:spcAft>
          <a:spcPct val="0"/>
        </a:spcAft>
        <a:buChar char="»"/>
        <a:defRPr sz="2000">
          <a:solidFill>
            <a:srgbClr val="173962"/>
          </a:solidFill>
          <a:latin typeface="+mn-lt"/>
          <a:ea typeface="+mn-ea"/>
        </a:defRPr>
      </a:lvl5pPr>
      <a:lvl6pPr marL="2514600" indent="-228600" algn="l" rtl="0" fontAlgn="base">
        <a:spcBef>
          <a:spcPct val="20000"/>
        </a:spcBef>
        <a:spcAft>
          <a:spcPct val="0"/>
        </a:spcAft>
        <a:buChar char="»"/>
        <a:defRPr sz="2000">
          <a:solidFill>
            <a:srgbClr val="173962"/>
          </a:solidFill>
          <a:latin typeface="+mn-lt"/>
          <a:ea typeface="+mn-ea"/>
        </a:defRPr>
      </a:lvl6pPr>
      <a:lvl7pPr marL="2971800" indent="-228600" algn="l" rtl="0" fontAlgn="base">
        <a:spcBef>
          <a:spcPct val="20000"/>
        </a:spcBef>
        <a:spcAft>
          <a:spcPct val="0"/>
        </a:spcAft>
        <a:buChar char="»"/>
        <a:defRPr sz="2000">
          <a:solidFill>
            <a:srgbClr val="173962"/>
          </a:solidFill>
          <a:latin typeface="+mn-lt"/>
          <a:ea typeface="+mn-ea"/>
        </a:defRPr>
      </a:lvl7pPr>
      <a:lvl8pPr marL="3429000" indent="-228600" algn="l" rtl="0" fontAlgn="base">
        <a:spcBef>
          <a:spcPct val="20000"/>
        </a:spcBef>
        <a:spcAft>
          <a:spcPct val="0"/>
        </a:spcAft>
        <a:buChar char="»"/>
        <a:defRPr sz="2000">
          <a:solidFill>
            <a:srgbClr val="173962"/>
          </a:solidFill>
          <a:latin typeface="+mn-lt"/>
          <a:ea typeface="+mn-ea"/>
        </a:defRPr>
      </a:lvl8pPr>
      <a:lvl9pPr marL="3886200" indent="-228600" algn="l" rtl="0" fontAlgn="base">
        <a:spcBef>
          <a:spcPct val="20000"/>
        </a:spcBef>
        <a:spcAft>
          <a:spcPct val="0"/>
        </a:spcAft>
        <a:buChar char="»"/>
        <a:defRPr sz="2000">
          <a:solidFill>
            <a:srgbClr val="173962"/>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READYppt_slide.jpg"/>
          <p:cNvPicPr>
            <a:picLocks noChangeAspect="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304800" y="304800"/>
            <a:ext cx="8534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304800" y="1524000"/>
            <a:ext cx="8534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1"/>
          <p:cNvSpPr>
            <a:spLocks noChangeArrowheads="1"/>
          </p:cNvSpPr>
          <p:nvPr userDrawn="1"/>
        </p:nvSpPr>
        <p:spPr bwMode="auto">
          <a:xfrm>
            <a:off x="76200" y="6535738"/>
            <a:ext cx="88392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base" hangingPunct="0">
              <a:spcBef>
                <a:spcPct val="0"/>
              </a:spcBef>
              <a:spcAft>
                <a:spcPct val="0"/>
              </a:spcAft>
            </a:pPr>
            <a:r>
              <a:rPr lang="en-US" sz="1000" smtClean="0">
                <a:solidFill>
                  <a:srgbClr val="000000"/>
                </a:solidFill>
              </a:rPr>
              <a:t>Draft – March 2012.  Check </a:t>
            </a:r>
            <a:r>
              <a:rPr lang="en-US" sz="1000" u="sng" smtClean="0">
                <a:solidFill>
                  <a:srgbClr val="000000"/>
                </a:solidFill>
                <a:hlinkClick r:id="rId7"/>
              </a:rPr>
              <a:t>http://www.ncpublicschools.org/ready/resources/</a:t>
            </a:r>
            <a:r>
              <a:rPr lang="en-US" sz="1000" smtClean="0">
                <a:solidFill>
                  <a:srgbClr val="000000"/>
                </a:solidFill>
              </a:rPr>
              <a:t> for Updates to this Presentation</a:t>
            </a:r>
            <a:endParaRPr lang="en-US" sz="1000" smtClean="0">
              <a:solidFill>
                <a:srgbClr val="000000"/>
              </a:solidFill>
              <a:latin typeface="Times New Roman" pitchFamily="18" charset="0"/>
              <a:cs typeface="Times New Roman" pitchFamily="18" charset="0"/>
            </a:endParaRPr>
          </a:p>
        </p:txBody>
      </p:sp>
    </p:spTree>
    <p:extLst>
      <p:ext uri="{BB962C8B-B14F-4D97-AF65-F5344CB8AC3E}">
        <p14:creationId xmlns:p14="http://schemas.microsoft.com/office/powerpoint/2010/main" val="3829170518"/>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Lst>
  <p:timing>
    <p:tnLst>
      <p:par>
        <p:cTn id="1" dur="indefinite" restart="never" nodeType="tmRoot"/>
      </p:par>
    </p:tnLst>
  </p:timing>
  <p:hf sldNum="0" hdr="0" dt="0"/>
  <p:txStyles>
    <p:titleStyle>
      <a:lvl1pPr algn="l" rtl="0" eaLnBrk="0" fontAlgn="base" hangingPunct="0">
        <a:spcBef>
          <a:spcPct val="0"/>
        </a:spcBef>
        <a:spcAft>
          <a:spcPct val="0"/>
        </a:spcAft>
        <a:defRPr sz="3600" b="1">
          <a:solidFill>
            <a:srgbClr val="63554C"/>
          </a:solidFill>
          <a:latin typeface="+mj-lt"/>
          <a:ea typeface="+mj-ea"/>
          <a:cs typeface="ＭＳ Ｐゴシック" charset="0"/>
        </a:defRPr>
      </a:lvl1pPr>
      <a:lvl2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2pPr>
      <a:lvl3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3pPr>
      <a:lvl4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4pPr>
      <a:lvl5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5pPr>
      <a:lvl6pPr marL="457200" algn="ctr" rtl="0" fontAlgn="base">
        <a:spcBef>
          <a:spcPct val="0"/>
        </a:spcBef>
        <a:spcAft>
          <a:spcPct val="0"/>
        </a:spcAft>
        <a:defRPr sz="4400">
          <a:solidFill>
            <a:srgbClr val="173962"/>
          </a:solidFill>
          <a:latin typeface="Arial Bold" pitchFamily="1" charset="0"/>
          <a:ea typeface="ＭＳ Ｐゴシック" pitchFamily="1" charset="-128"/>
        </a:defRPr>
      </a:lvl6pPr>
      <a:lvl7pPr marL="914400" algn="ctr" rtl="0" fontAlgn="base">
        <a:spcBef>
          <a:spcPct val="0"/>
        </a:spcBef>
        <a:spcAft>
          <a:spcPct val="0"/>
        </a:spcAft>
        <a:defRPr sz="4400">
          <a:solidFill>
            <a:srgbClr val="173962"/>
          </a:solidFill>
          <a:latin typeface="Arial Bold" pitchFamily="1" charset="0"/>
          <a:ea typeface="ＭＳ Ｐゴシック" pitchFamily="1" charset="-128"/>
        </a:defRPr>
      </a:lvl7pPr>
      <a:lvl8pPr marL="1371600" algn="ctr" rtl="0" fontAlgn="base">
        <a:spcBef>
          <a:spcPct val="0"/>
        </a:spcBef>
        <a:spcAft>
          <a:spcPct val="0"/>
        </a:spcAft>
        <a:defRPr sz="4400">
          <a:solidFill>
            <a:srgbClr val="173962"/>
          </a:solidFill>
          <a:latin typeface="Arial Bold" pitchFamily="1" charset="0"/>
          <a:ea typeface="ＭＳ Ｐゴシック" pitchFamily="1" charset="-128"/>
        </a:defRPr>
      </a:lvl8pPr>
      <a:lvl9pPr marL="1828800" algn="ctr" rtl="0" fontAlgn="base">
        <a:spcBef>
          <a:spcPct val="0"/>
        </a:spcBef>
        <a:spcAft>
          <a:spcPct val="0"/>
        </a:spcAft>
        <a:defRPr sz="4400">
          <a:solidFill>
            <a:srgbClr val="173962"/>
          </a:solidFill>
          <a:latin typeface="Arial Bold" pitchFamily="1" charset="0"/>
          <a:ea typeface="ＭＳ Ｐゴシック" pitchFamily="1" charset="-128"/>
        </a:defRPr>
      </a:lvl9pPr>
    </p:titleStyle>
    <p:bodyStyle>
      <a:lvl1pPr marL="342900" indent="-342900" algn="l" rtl="0" eaLnBrk="0" fontAlgn="base" hangingPunct="0">
        <a:spcBef>
          <a:spcPct val="60000"/>
        </a:spcBef>
        <a:spcAft>
          <a:spcPct val="0"/>
        </a:spcAft>
        <a:buChar char="•"/>
        <a:defRPr sz="3200">
          <a:solidFill>
            <a:srgbClr val="63554C"/>
          </a:solidFill>
          <a:latin typeface="+mn-lt"/>
          <a:ea typeface="+mn-ea"/>
          <a:cs typeface="ＭＳ Ｐゴシック" charset="0"/>
        </a:defRPr>
      </a:lvl1pPr>
      <a:lvl2pPr marL="742950" indent="-285750" algn="l" rtl="0" eaLnBrk="0" fontAlgn="base" hangingPunct="0">
        <a:spcBef>
          <a:spcPct val="60000"/>
        </a:spcBef>
        <a:spcAft>
          <a:spcPct val="0"/>
        </a:spcAft>
        <a:buChar char="–"/>
        <a:defRPr sz="2800">
          <a:solidFill>
            <a:srgbClr val="63554C"/>
          </a:solidFill>
          <a:latin typeface="+mn-lt"/>
          <a:ea typeface="+mn-ea"/>
          <a:cs typeface="ＭＳ Ｐゴシック"/>
        </a:defRPr>
      </a:lvl2pPr>
      <a:lvl3pPr marL="1085850" indent="-228600" algn="l" rtl="0" eaLnBrk="0" fontAlgn="base" hangingPunct="0">
        <a:spcBef>
          <a:spcPct val="60000"/>
        </a:spcBef>
        <a:spcAft>
          <a:spcPct val="0"/>
        </a:spcAft>
        <a:buChar char="•"/>
        <a:defRPr sz="2400">
          <a:solidFill>
            <a:srgbClr val="63554C"/>
          </a:solidFill>
          <a:latin typeface="+mn-lt"/>
          <a:ea typeface="+mn-ea"/>
          <a:cs typeface="ＭＳ Ｐゴシック"/>
        </a:defRPr>
      </a:lvl3pPr>
      <a:lvl4pPr marL="1428750" indent="-228600" algn="l" rtl="0" eaLnBrk="0" fontAlgn="base" hangingPunct="0">
        <a:spcBef>
          <a:spcPct val="60000"/>
        </a:spcBef>
        <a:spcAft>
          <a:spcPct val="0"/>
        </a:spcAft>
        <a:buChar char="–"/>
        <a:defRPr sz="2000">
          <a:solidFill>
            <a:srgbClr val="63554C"/>
          </a:solidFill>
          <a:latin typeface="+mn-lt"/>
          <a:ea typeface="+mn-ea"/>
          <a:cs typeface="ＭＳ Ｐゴシック"/>
        </a:defRPr>
      </a:lvl4pPr>
      <a:lvl5pPr marL="1771650" indent="-228600" algn="l" rtl="0" eaLnBrk="0" fontAlgn="base" hangingPunct="0">
        <a:spcBef>
          <a:spcPct val="60000"/>
        </a:spcBef>
        <a:spcAft>
          <a:spcPct val="0"/>
        </a:spcAft>
        <a:buChar char="»"/>
        <a:defRPr sz="2000">
          <a:solidFill>
            <a:srgbClr val="63554C"/>
          </a:solidFill>
          <a:latin typeface="+mn-lt"/>
          <a:ea typeface="+mn-ea"/>
          <a:cs typeface="ＭＳ Ｐゴシック"/>
        </a:defRPr>
      </a:lvl5pPr>
      <a:lvl6pPr marL="2514600" indent="-228600" algn="l" rtl="0" fontAlgn="base">
        <a:spcBef>
          <a:spcPct val="20000"/>
        </a:spcBef>
        <a:spcAft>
          <a:spcPct val="0"/>
        </a:spcAft>
        <a:buChar char="»"/>
        <a:defRPr sz="2000">
          <a:solidFill>
            <a:srgbClr val="173962"/>
          </a:solidFill>
          <a:latin typeface="+mn-lt"/>
          <a:ea typeface="+mn-ea"/>
        </a:defRPr>
      </a:lvl6pPr>
      <a:lvl7pPr marL="2971800" indent="-228600" algn="l" rtl="0" fontAlgn="base">
        <a:spcBef>
          <a:spcPct val="20000"/>
        </a:spcBef>
        <a:spcAft>
          <a:spcPct val="0"/>
        </a:spcAft>
        <a:buChar char="»"/>
        <a:defRPr sz="2000">
          <a:solidFill>
            <a:srgbClr val="173962"/>
          </a:solidFill>
          <a:latin typeface="+mn-lt"/>
          <a:ea typeface="+mn-ea"/>
        </a:defRPr>
      </a:lvl7pPr>
      <a:lvl8pPr marL="3429000" indent="-228600" algn="l" rtl="0" fontAlgn="base">
        <a:spcBef>
          <a:spcPct val="20000"/>
        </a:spcBef>
        <a:spcAft>
          <a:spcPct val="0"/>
        </a:spcAft>
        <a:buChar char="»"/>
        <a:defRPr sz="2000">
          <a:solidFill>
            <a:srgbClr val="173962"/>
          </a:solidFill>
          <a:latin typeface="+mn-lt"/>
          <a:ea typeface="+mn-ea"/>
        </a:defRPr>
      </a:lvl8pPr>
      <a:lvl9pPr marL="3886200" indent="-228600" algn="l" rtl="0" fontAlgn="base">
        <a:spcBef>
          <a:spcPct val="20000"/>
        </a:spcBef>
        <a:spcAft>
          <a:spcPct val="0"/>
        </a:spcAft>
        <a:buChar char="»"/>
        <a:defRPr sz="2000">
          <a:solidFill>
            <a:srgbClr val="173962"/>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READYppt_slide.jpg"/>
          <p:cNvPicPr>
            <a:picLocks noChangeAspect="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304800" y="304800"/>
            <a:ext cx="8534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304800" y="1524000"/>
            <a:ext cx="8534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val="16211692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iming>
    <p:tnLst>
      <p:par>
        <p:cTn id="1" dur="indefinite" restart="never" nodeType="tmRoot"/>
      </p:par>
    </p:tnLst>
  </p:timing>
  <p:hf sldNum="0" hdr="0" dt="0"/>
  <p:txStyles>
    <p:titleStyle>
      <a:lvl1pPr algn="l" rtl="0" eaLnBrk="0" fontAlgn="base" hangingPunct="0">
        <a:spcBef>
          <a:spcPct val="0"/>
        </a:spcBef>
        <a:spcAft>
          <a:spcPct val="0"/>
        </a:spcAft>
        <a:defRPr sz="3600" b="1">
          <a:solidFill>
            <a:srgbClr val="63554C"/>
          </a:solidFill>
          <a:latin typeface="+mj-lt"/>
          <a:ea typeface="+mj-ea"/>
          <a:cs typeface="ＭＳ Ｐゴシック" charset="0"/>
        </a:defRPr>
      </a:lvl1pPr>
      <a:lvl2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2pPr>
      <a:lvl3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3pPr>
      <a:lvl4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4pPr>
      <a:lvl5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5pPr>
      <a:lvl6pPr marL="457200" algn="ctr" rtl="0" fontAlgn="base">
        <a:spcBef>
          <a:spcPct val="0"/>
        </a:spcBef>
        <a:spcAft>
          <a:spcPct val="0"/>
        </a:spcAft>
        <a:defRPr sz="4400">
          <a:solidFill>
            <a:srgbClr val="173962"/>
          </a:solidFill>
          <a:latin typeface="Arial Bold" pitchFamily="1" charset="0"/>
          <a:ea typeface="ＭＳ Ｐゴシック" pitchFamily="1" charset="-128"/>
        </a:defRPr>
      </a:lvl6pPr>
      <a:lvl7pPr marL="914400" algn="ctr" rtl="0" fontAlgn="base">
        <a:spcBef>
          <a:spcPct val="0"/>
        </a:spcBef>
        <a:spcAft>
          <a:spcPct val="0"/>
        </a:spcAft>
        <a:defRPr sz="4400">
          <a:solidFill>
            <a:srgbClr val="173962"/>
          </a:solidFill>
          <a:latin typeface="Arial Bold" pitchFamily="1" charset="0"/>
          <a:ea typeface="ＭＳ Ｐゴシック" pitchFamily="1" charset="-128"/>
        </a:defRPr>
      </a:lvl7pPr>
      <a:lvl8pPr marL="1371600" algn="ctr" rtl="0" fontAlgn="base">
        <a:spcBef>
          <a:spcPct val="0"/>
        </a:spcBef>
        <a:spcAft>
          <a:spcPct val="0"/>
        </a:spcAft>
        <a:defRPr sz="4400">
          <a:solidFill>
            <a:srgbClr val="173962"/>
          </a:solidFill>
          <a:latin typeface="Arial Bold" pitchFamily="1" charset="0"/>
          <a:ea typeface="ＭＳ Ｐゴシック" pitchFamily="1" charset="-128"/>
        </a:defRPr>
      </a:lvl8pPr>
      <a:lvl9pPr marL="1828800" algn="ctr" rtl="0" fontAlgn="base">
        <a:spcBef>
          <a:spcPct val="0"/>
        </a:spcBef>
        <a:spcAft>
          <a:spcPct val="0"/>
        </a:spcAft>
        <a:defRPr sz="4400">
          <a:solidFill>
            <a:srgbClr val="173962"/>
          </a:solidFill>
          <a:latin typeface="Arial Bold" pitchFamily="1" charset="0"/>
          <a:ea typeface="ＭＳ Ｐゴシック" pitchFamily="1" charset="-128"/>
        </a:defRPr>
      </a:lvl9pPr>
    </p:titleStyle>
    <p:bodyStyle>
      <a:lvl1pPr marL="342900" indent="-342900" algn="l" rtl="0" eaLnBrk="0" fontAlgn="base" hangingPunct="0">
        <a:spcBef>
          <a:spcPct val="60000"/>
        </a:spcBef>
        <a:spcAft>
          <a:spcPct val="0"/>
        </a:spcAft>
        <a:buChar char="•"/>
        <a:defRPr sz="3200">
          <a:solidFill>
            <a:srgbClr val="63554C"/>
          </a:solidFill>
          <a:latin typeface="+mn-lt"/>
          <a:ea typeface="+mn-ea"/>
          <a:cs typeface="ＭＳ Ｐゴシック" charset="0"/>
        </a:defRPr>
      </a:lvl1pPr>
      <a:lvl2pPr marL="742950" indent="-285750" algn="l" rtl="0" eaLnBrk="0" fontAlgn="base" hangingPunct="0">
        <a:spcBef>
          <a:spcPct val="60000"/>
        </a:spcBef>
        <a:spcAft>
          <a:spcPct val="0"/>
        </a:spcAft>
        <a:buChar char="–"/>
        <a:defRPr sz="2800">
          <a:solidFill>
            <a:srgbClr val="63554C"/>
          </a:solidFill>
          <a:latin typeface="+mn-lt"/>
          <a:ea typeface="+mn-ea"/>
          <a:cs typeface="ＭＳ Ｐゴシック"/>
        </a:defRPr>
      </a:lvl2pPr>
      <a:lvl3pPr marL="1085850" indent="-228600" algn="l" rtl="0" eaLnBrk="0" fontAlgn="base" hangingPunct="0">
        <a:spcBef>
          <a:spcPct val="60000"/>
        </a:spcBef>
        <a:spcAft>
          <a:spcPct val="0"/>
        </a:spcAft>
        <a:buChar char="•"/>
        <a:defRPr sz="2400">
          <a:solidFill>
            <a:srgbClr val="63554C"/>
          </a:solidFill>
          <a:latin typeface="+mn-lt"/>
          <a:ea typeface="+mn-ea"/>
          <a:cs typeface="ＭＳ Ｐゴシック"/>
        </a:defRPr>
      </a:lvl3pPr>
      <a:lvl4pPr marL="1428750" indent="-228600" algn="l" rtl="0" eaLnBrk="0" fontAlgn="base" hangingPunct="0">
        <a:spcBef>
          <a:spcPct val="60000"/>
        </a:spcBef>
        <a:spcAft>
          <a:spcPct val="0"/>
        </a:spcAft>
        <a:buChar char="–"/>
        <a:defRPr sz="2000">
          <a:solidFill>
            <a:srgbClr val="63554C"/>
          </a:solidFill>
          <a:latin typeface="+mn-lt"/>
          <a:ea typeface="+mn-ea"/>
          <a:cs typeface="ＭＳ Ｐゴシック"/>
        </a:defRPr>
      </a:lvl4pPr>
      <a:lvl5pPr marL="1771650" indent="-228600" algn="l" rtl="0" eaLnBrk="0" fontAlgn="base" hangingPunct="0">
        <a:spcBef>
          <a:spcPct val="60000"/>
        </a:spcBef>
        <a:spcAft>
          <a:spcPct val="0"/>
        </a:spcAft>
        <a:buChar char="»"/>
        <a:defRPr sz="2000">
          <a:solidFill>
            <a:srgbClr val="63554C"/>
          </a:solidFill>
          <a:latin typeface="+mn-lt"/>
          <a:ea typeface="+mn-ea"/>
          <a:cs typeface="ＭＳ Ｐゴシック"/>
        </a:defRPr>
      </a:lvl5pPr>
      <a:lvl6pPr marL="2514600" indent="-228600" algn="l" rtl="0" fontAlgn="base">
        <a:spcBef>
          <a:spcPct val="20000"/>
        </a:spcBef>
        <a:spcAft>
          <a:spcPct val="0"/>
        </a:spcAft>
        <a:buChar char="»"/>
        <a:defRPr sz="2000">
          <a:solidFill>
            <a:srgbClr val="173962"/>
          </a:solidFill>
          <a:latin typeface="+mn-lt"/>
          <a:ea typeface="+mn-ea"/>
        </a:defRPr>
      </a:lvl6pPr>
      <a:lvl7pPr marL="2971800" indent="-228600" algn="l" rtl="0" fontAlgn="base">
        <a:spcBef>
          <a:spcPct val="20000"/>
        </a:spcBef>
        <a:spcAft>
          <a:spcPct val="0"/>
        </a:spcAft>
        <a:buChar char="»"/>
        <a:defRPr sz="2000">
          <a:solidFill>
            <a:srgbClr val="173962"/>
          </a:solidFill>
          <a:latin typeface="+mn-lt"/>
          <a:ea typeface="+mn-ea"/>
        </a:defRPr>
      </a:lvl7pPr>
      <a:lvl8pPr marL="3429000" indent="-228600" algn="l" rtl="0" fontAlgn="base">
        <a:spcBef>
          <a:spcPct val="20000"/>
        </a:spcBef>
        <a:spcAft>
          <a:spcPct val="0"/>
        </a:spcAft>
        <a:buChar char="»"/>
        <a:defRPr sz="2000">
          <a:solidFill>
            <a:srgbClr val="173962"/>
          </a:solidFill>
          <a:latin typeface="+mn-lt"/>
          <a:ea typeface="+mn-ea"/>
        </a:defRPr>
      </a:lvl8pPr>
      <a:lvl9pPr marL="3886200" indent="-228600" algn="l" rtl="0" fontAlgn="base">
        <a:spcBef>
          <a:spcPct val="20000"/>
        </a:spcBef>
        <a:spcAft>
          <a:spcPct val="0"/>
        </a:spcAft>
        <a:buChar char="»"/>
        <a:defRPr sz="2000">
          <a:solidFill>
            <a:srgbClr val="173962"/>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E1B0AD-8D85-47FF-A935-60D03F247C72}" type="datetimeFigureOut">
              <a:rPr lang="en-US" smtClean="0">
                <a:solidFill>
                  <a:prstClr val="black">
                    <a:tint val="75000"/>
                  </a:prstClr>
                </a:solidFill>
              </a:rPr>
              <a:pPr/>
              <a:t>6/22/2012</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5D5E02-4F0C-4D9F-A18B-B910CFBF2B3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16441104"/>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1" descr="READYppt_slide.jp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2"/>
          <p:cNvSpPr>
            <a:spLocks noGrp="1" noChangeArrowheads="1"/>
          </p:cNvSpPr>
          <p:nvPr>
            <p:ph type="title"/>
          </p:nvPr>
        </p:nvSpPr>
        <p:spPr bwMode="auto">
          <a:xfrm>
            <a:off x="304800" y="304800"/>
            <a:ext cx="8534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6" name="Rectangle 3"/>
          <p:cNvSpPr>
            <a:spLocks noGrp="1" noChangeArrowheads="1"/>
          </p:cNvSpPr>
          <p:nvPr>
            <p:ph type="body" idx="1"/>
          </p:nvPr>
        </p:nvSpPr>
        <p:spPr bwMode="auto">
          <a:xfrm>
            <a:off x="304800" y="1524000"/>
            <a:ext cx="8534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val="2416915898"/>
      </p:ext>
    </p:extLst>
  </p:cSld>
  <p:clrMap bg1="lt1" tx1="dk1" bg2="lt2" tx2="dk2" accent1="accent1" accent2="accent2" accent3="accent3" accent4="accent4" accent5="accent5" accent6="accent6" hlink="hlink" folHlink="folHlink"/>
  <p:sldLayoutIdLst>
    <p:sldLayoutId id="2147483725" r:id="rId1"/>
    <p:sldLayoutId id="2147483726" r:id="rId2"/>
  </p:sldLayoutIdLst>
  <p:hf hdr="0" dt="0"/>
  <p:txStyles>
    <p:titleStyle>
      <a:lvl1pPr algn="l" rtl="0" eaLnBrk="0" fontAlgn="base" hangingPunct="0">
        <a:spcBef>
          <a:spcPct val="0"/>
        </a:spcBef>
        <a:spcAft>
          <a:spcPct val="0"/>
        </a:spcAft>
        <a:defRPr sz="3600" b="1">
          <a:solidFill>
            <a:srgbClr val="63554C"/>
          </a:solidFill>
          <a:latin typeface="+mj-lt"/>
          <a:ea typeface="+mj-ea"/>
          <a:cs typeface="ＭＳ Ｐゴシック" charset="0"/>
        </a:defRPr>
      </a:lvl1pPr>
      <a:lvl2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2pPr>
      <a:lvl3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3pPr>
      <a:lvl4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4pPr>
      <a:lvl5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5pPr>
      <a:lvl6pPr marL="457200" algn="ctr" rtl="0" fontAlgn="base">
        <a:spcBef>
          <a:spcPct val="0"/>
        </a:spcBef>
        <a:spcAft>
          <a:spcPct val="0"/>
        </a:spcAft>
        <a:defRPr sz="4400">
          <a:solidFill>
            <a:srgbClr val="173962"/>
          </a:solidFill>
          <a:latin typeface="Arial Bold" pitchFamily="1" charset="0"/>
          <a:ea typeface="ＭＳ Ｐゴシック" pitchFamily="1" charset="-128"/>
        </a:defRPr>
      </a:lvl6pPr>
      <a:lvl7pPr marL="914400" algn="ctr" rtl="0" fontAlgn="base">
        <a:spcBef>
          <a:spcPct val="0"/>
        </a:spcBef>
        <a:spcAft>
          <a:spcPct val="0"/>
        </a:spcAft>
        <a:defRPr sz="4400">
          <a:solidFill>
            <a:srgbClr val="173962"/>
          </a:solidFill>
          <a:latin typeface="Arial Bold" pitchFamily="1" charset="0"/>
          <a:ea typeface="ＭＳ Ｐゴシック" pitchFamily="1" charset="-128"/>
        </a:defRPr>
      </a:lvl7pPr>
      <a:lvl8pPr marL="1371600" algn="ctr" rtl="0" fontAlgn="base">
        <a:spcBef>
          <a:spcPct val="0"/>
        </a:spcBef>
        <a:spcAft>
          <a:spcPct val="0"/>
        </a:spcAft>
        <a:defRPr sz="4400">
          <a:solidFill>
            <a:srgbClr val="173962"/>
          </a:solidFill>
          <a:latin typeface="Arial Bold" pitchFamily="1" charset="0"/>
          <a:ea typeface="ＭＳ Ｐゴシック" pitchFamily="1" charset="-128"/>
        </a:defRPr>
      </a:lvl8pPr>
      <a:lvl9pPr marL="1828800" algn="ctr" rtl="0" fontAlgn="base">
        <a:spcBef>
          <a:spcPct val="0"/>
        </a:spcBef>
        <a:spcAft>
          <a:spcPct val="0"/>
        </a:spcAft>
        <a:defRPr sz="4400">
          <a:solidFill>
            <a:srgbClr val="173962"/>
          </a:solidFill>
          <a:latin typeface="Arial Bold" pitchFamily="1" charset="0"/>
          <a:ea typeface="ＭＳ Ｐゴシック" pitchFamily="1" charset="-128"/>
        </a:defRPr>
      </a:lvl9pPr>
    </p:titleStyle>
    <p:bodyStyle>
      <a:lvl1pPr marL="342900" indent="-342900" algn="l" rtl="0" eaLnBrk="0" fontAlgn="base" hangingPunct="0">
        <a:spcBef>
          <a:spcPct val="60000"/>
        </a:spcBef>
        <a:spcAft>
          <a:spcPct val="0"/>
        </a:spcAft>
        <a:buChar char="•"/>
        <a:defRPr sz="3200">
          <a:solidFill>
            <a:srgbClr val="63554C"/>
          </a:solidFill>
          <a:latin typeface="+mn-lt"/>
          <a:ea typeface="+mn-ea"/>
          <a:cs typeface="ＭＳ Ｐゴシック" charset="0"/>
        </a:defRPr>
      </a:lvl1pPr>
      <a:lvl2pPr marL="742950" indent="-285750" algn="l" rtl="0" eaLnBrk="0" fontAlgn="base" hangingPunct="0">
        <a:spcBef>
          <a:spcPct val="60000"/>
        </a:spcBef>
        <a:spcAft>
          <a:spcPct val="0"/>
        </a:spcAft>
        <a:buChar char="–"/>
        <a:defRPr sz="2800">
          <a:solidFill>
            <a:srgbClr val="63554C"/>
          </a:solidFill>
          <a:latin typeface="+mn-lt"/>
          <a:ea typeface="+mn-ea"/>
        </a:defRPr>
      </a:lvl2pPr>
      <a:lvl3pPr marL="1085850" indent="-228600" algn="l" rtl="0" eaLnBrk="0" fontAlgn="base" hangingPunct="0">
        <a:spcBef>
          <a:spcPct val="60000"/>
        </a:spcBef>
        <a:spcAft>
          <a:spcPct val="0"/>
        </a:spcAft>
        <a:buChar char="•"/>
        <a:defRPr sz="2400">
          <a:solidFill>
            <a:srgbClr val="63554C"/>
          </a:solidFill>
          <a:latin typeface="+mn-lt"/>
          <a:ea typeface="+mn-ea"/>
        </a:defRPr>
      </a:lvl3pPr>
      <a:lvl4pPr marL="1428750" indent="-228600" algn="l" rtl="0" eaLnBrk="0" fontAlgn="base" hangingPunct="0">
        <a:spcBef>
          <a:spcPct val="60000"/>
        </a:spcBef>
        <a:spcAft>
          <a:spcPct val="0"/>
        </a:spcAft>
        <a:buChar char="–"/>
        <a:defRPr sz="2000">
          <a:solidFill>
            <a:srgbClr val="63554C"/>
          </a:solidFill>
          <a:latin typeface="+mn-lt"/>
          <a:ea typeface="+mn-ea"/>
        </a:defRPr>
      </a:lvl4pPr>
      <a:lvl5pPr marL="1771650" indent="-228600" algn="l" rtl="0" eaLnBrk="0" fontAlgn="base" hangingPunct="0">
        <a:spcBef>
          <a:spcPct val="60000"/>
        </a:spcBef>
        <a:spcAft>
          <a:spcPct val="0"/>
        </a:spcAft>
        <a:buChar char="»"/>
        <a:defRPr sz="2000">
          <a:solidFill>
            <a:srgbClr val="63554C"/>
          </a:solidFill>
          <a:latin typeface="+mn-lt"/>
          <a:ea typeface="+mn-ea"/>
        </a:defRPr>
      </a:lvl5pPr>
      <a:lvl6pPr marL="2514600" indent="-228600" algn="l" rtl="0" fontAlgn="base">
        <a:spcBef>
          <a:spcPct val="20000"/>
        </a:spcBef>
        <a:spcAft>
          <a:spcPct val="0"/>
        </a:spcAft>
        <a:buChar char="»"/>
        <a:defRPr sz="2000">
          <a:solidFill>
            <a:srgbClr val="173962"/>
          </a:solidFill>
          <a:latin typeface="+mn-lt"/>
          <a:ea typeface="+mn-ea"/>
        </a:defRPr>
      </a:lvl6pPr>
      <a:lvl7pPr marL="2971800" indent="-228600" algn="l" rtl="0" fontAlgn="base">
        <a:spcBef>
          <a:spcPct val="20000"/>
        </a:spcBef>
        <a:spcAft>
          <a:spcPct val="0"/>
        </a:spcAft>
        <a:buChar char="»"/>
        <a:defRPr sz="2000">
          <a:solidFill>
            <a:srgbClr val="173962"/>
          </a:solidFill>
          <a:latin typeface="+mn-lt"/>
          <a:ea typeface="+mn-ea"/>
        </a:defRPr>
      </a:lvl7pPr>
      <a:lvl8pPr marL="3429000" indent="-228600" algn="l" rtl="0" fontAlgn="base">
        <a:spcBef>
          <a:spcPct val="20000"/>
        </a:spcBef>
        <a:spcAft>
          <a:spcPct val="0"/>
        </a:spcAft>
        <a:buChar char="»"/>
        <a:defRPr sz="2000">
          <a:solidFill>
            <a:srgbClr val="173962"/>
          </a:solidFill>
          <a:latin typeface="+mn-lt"/>
          <a:ea typeface="+mn-ea"/>
        </a:defRPr>
      </a:lvl8pPr>
      <a:lvl9pPr marL="3886200" indent="-228600" algn="l" rtl="0" fontAlgn="base">
        <a:spcBef>
          <a:spcPct val="20000"/>
        </a:spcBef>
        <a:spcAft>
          <a:spcPct val="0"/>
        </a:spcAft>
        <a:buChar char="»"/>
        <a:defRPr sz="2000">
          <a:solidFill>
            <a:srgbClr val="173962"/>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170" name="Picture 6" descr="READYppt_slide.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p:cNvSpPr/>
          <p:nvPr/>
        </p:nvSpPr>
        <p:spPr>
          <a:xfrm>
            <a:off x="76200" y="76200"/>
            <a:ext cx="8991600" cy="6096000"/>
          </a:xfrm>
          <a:prstGeom prst="rect">
            <a:avLst/>
          </a:prstGeom>
          <a:ln>
            <a:noFill/>
          </a:ln>
        </p:spPr>
        <p:style>
          <a:lnRef idx="2">
            <a:schemeClr val="dk1"/>
          </a:lnRef>
          <a:fillRef idx="1">
            <a:schemeClr val="lt1"/>
          </a:fillRef>
          <a:effectRef idx="0">
            <a:schemeClr val="dk1"/>
          </a:effectRef>
          <a:fontRef idx="minor">
            <a:schemeClr val="dk1"/>
          </a:fontRef>
        </p:style>
        <p:txBody>
          <a:bodyPr anchor="ctr"/>
          <a:lstStyle/>
          <a:p>
            <a:pPr algn="ctr" eaLnBrk="0" fontAlgn="base" hangingPunct="0">
              <a:spcBef>
                <a:spcPct val="0"/>
              </a:spcBef>
              <a:spcAft>
                <a:spcPct val="0"/>
              </a:spcAft>
              <a:defRPr/>
            </a:pPr>
            <a:endParaRPr lang="en-US" sz="2400" dirty="0">
              <a:solidFill>
                <a:prstClr val="black"/>
              </a:solidFill>
            </a:endParaRPr>
          </a:p>
        </p:txBody>
      </p:sp>
      <p:sp>
        <p:nvSpPr>
          <p:cNvPr id="7172" name="Rectangle 3"/>
          <p:cNvSpPr>
            <a:spLocks noGrp="1" noChangeArrowheads="1"/>
          </p:cNvSpPr>
          <p:nvPr>
            <p:ph type="body" idx="1"/>
          </p:nvPr>
        </p:nvSpPr>
        <p:spPr bwMode="auto">
          <a:xfrm>
            <a:off x="6324600" y="1371600"/>
            <a:ext cx="2514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7173" name="Picture 10" descr="READYppt_slide_logo.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7162800" y="254000"/>
            <a:ext cx="838200" cy="87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p:nvSpPr>
        <p:spPr>
          <a:xfrm>
            <a:off x="309563" y="304800"/>
            <a:ext cx="5938837" cy="5849938"/>
          </a:xfrm>
          <a:prstGeom prst="rect">
            <a:avLst/>
          </a:prstGeom>
          <a:solidFill>
            <a:srgbClr val="73B632"/>
          </a:solidFill>
          <a:ln>
            <a:noFill/>
          </a:ln>
        </p:spPr>
        <p:style>
          <a:lnRef idx="2">
            <a:schemeClr val="dk1"/>
          </a:lnRef>
          <a:fillRef idx="1">
            <a:schemeClr val="lt1"/>
          </a:fillRef>
          <a:effectRef idx="0">
            <a:schemeClr val="dk1"/>
          </a:effectRef>
          <a:fontRef idx="minor">
            <a:schemeClr val="dk1"/>
          </a:fontRef>
        </p:style>
        <p:txBody>
          <a:bodyPr anchor="ctr"/>
          <a:lstStyle/>
          <a:p>
            <a:pPr algn="ctr" eaLnBrk="0" fontAlgn="base" hangingPunct="0">
              <a:spcBef>
                <a:spcPct val="0"/>
              </a:spcBef>
              <a:spcAft>
                <a:spcPct val="0"/>
              </a:spcAft>
              <a:defRPr/>
            </a:pPr>
            <a:endParaRPr lang="en-US" sz="2400" dirty="0">
              <a:solidFill>
                <a:prstClr val="black"/>
              </a:solidFill>
            </a:endParaRPr>
          </a:p>
        </p:txBody>
      </p:sp>
      <p:sp>
        <p:nvSpPr>
          <p:cNvPr id="7175" name="Rectangle 2"/>
          <p:cNvSpPr>
            <a:spLocks noGrp="1" noChangeArrowheads="1"/>
          </p:cNvSpPr>
          <p:nvPr>
            <p:ph type="title"/>
          </p:nvPr>
        </p:nvSpPr>
        <p:spPr bwMode="auto">
          <a:xfrm>
            <a:off x="533400" y="304800"/>
            <a:ext cx="5638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cxnSp>
        <p:nvCxnSpPr>
          <p:cNvPr id="14" name="Straight Connector 13"/>
          <p:cNvCxnSpPr/>
          <p:nvPr/>
        </p:nvCxnSpPr>
        <p:spPr>
          <a:xfrm>
            <a:off x="381000" y="1447800"/>
            <a:ext cx="5867400" cy="0"/>
          </a:xfrm>
          <a:prstGeom prst="line">
            <a:avLst/>
          </a:prstGeom>
          <a:ln w="12700" cmpd="sng">
            <a:solidFill>
              <a:srgbClr val="FFFFFF"/>
            </a:solidFill>
            <a:prstDash val="dash"/>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09561269"/>
      </p:ext>
    </p:extLst>
  </p:cSld>
  <p:clrMap bg1="lt1" tx1="dk1" bg2="lt2" tx2="dk2" accent1="accent1" accent2="accent2" accent3="accent3" accent4="accent4" accent5="accent5" accent6="accent6" hlink="hlink" folHlink="folHlink"/>
  <p:sldLayoutIdLst>
    <p:sldLayoutId id="2147483735" r:id="rId1"/>
  </p:sldLayoutIdLst>
  <p:hf hdr="0" dt="0"/>
  <p:txStyles>
    <p:titleStyle>
      <a:lvl1pPr algn="l" defTabSz="457200" rtl="0" eaLnBrk="0" fontAlgn="base" hangingPunct="0">
        <a:spcBef>
          <a:spcPct val="0"/>
        </a:spcBef>
        <a:spcAft>
          <a:spcPct val="0"/>
        </a:spcAft>
        <a:defRPr sz="3600" b="1" kern="1200">
          <a:solidFill>
            <a:schemeClr val="bg1"/>
          </a:solidFill>
          <a:latin typeface="Arial"/>
          <a:ea typeface="ＭＳ Ｐゴシック" charset="0"/>
          <a:cs typeface="Arial"/>
        </a:defRPr>
      </a:lvl1pPr>
      <a:lvl2pPr algn="l" defTabSz="457200" rtl="0" eaLnBrk="0" fontAlgn="base" hangingPunct="0">
        <a:spcBef>
          <a:spcPct val="0"/>
        </a:spcBef>
        <a:spcAft>
          <a:spcPct val="0"/>
        </a:spcAft>
        <a:defRPr sz="3600" b="1">
          <a:solidFill>
            <a:schemeClr val="bg1"/>
          </a:solidFill>
          <a:latin typeface="Arial" charset="0"/>
          <a:ea typeface="ＭＳ Ｐゴシック" charset="0"/>
          <a:cs typeface="Arial" pitchFamily="34" charset="0"/>
        </a:defRPr>
      </a:lvl2pPr>
      <a:lvl3pPr algn="l" defTabSz="457200" rtl="0" eaLnBrk="0" fontAlgn="base" hangingPunct="0">
        <a:spcBef>
          <a:spcPct val="0"/>
        </a:spcBef>
        <a:spcAft>
          <a:spcPct val="0"/>
        </a:spcAft>
        <a:defRPr sz="3600" b="1">
          <a:solidFill>
            <a:schemeClr val="bg1"/>
          </a:solidFill>
          <a:latin typeface="Arial" charset="0"/>
          <a:ea typeface="ＭＳ Ｐゴシック" charset="0"/>
          <a:cs typeface="Arial" pitchFamily="34" charset="0"/>
        </a:defRPr>
      </a:lvl3pPr>
      <a:lvl4pPr algn="l" defTabSz="457200" rtl="0" eaLnBrk="0" fontAlgn="base" hangingPunct="0">
        <a:spcBef>
          <a:spcPct val="0"/>
        </a:spcBef>
        <a:spcAft>
          <a:spcPct val="0"/>
        </a:spcAft>
        <a:defRPr sz="3600" b="1">
          <a:solidFill>
            <a:schemeClr val="bg1"/>
          </a:solidFill>
          <a:latin typeface="Arial" charset="0"/>
          <a:ea typeface="ＭＳ Ｐゴシック" charset="0"/>
          <a:cs typeface="Arial" pitchFamily="34" charset="0"/>
        </a:defRPr>
      </a:lvl4pPr>
      <a:lvl5pPr algn="l" defTabSz="457200" rtl="0" eaLnBrk="0" fontAlgn="base" hangingPunct="0">
        <a:spcBef>
          <a:spcPct val="0"/>
        </a:spcBef>
        <a:spcAft>
          <a:spcPct val="0"/>
        </a:spcAft>
        <a:defRPr sz="3600" b="1">
          <a:solidFill>
            <a:schemeClr val="bg1"/>
          </a:solidFill>
          <a:latin typeface="Arial" charset="0"/>
          <a:ea typeface="ＭＳ Ｐゴシック" charset="0"/>
          <a:cs typeface="Arial" pitchFamily="34" charset="0"/>
        </a:defRPr>
      </a:lvl5pPr>
      <a:lvl6pPr marL="457200" algn="l" defTabSz="457200" rtl="0" fontAlgn="base">
        <a:spcBef>
          <a:spcPct val="0"/>
        </a:spcBef>
        <a:spcAft>
          <a:spcPct val="0"/>
        </a:spcAft>
        <a:defRPr sz="3600" b="1">
          <a:solidFill>
            <a:schemeClr val="bg1"/>
          </a:solidFill>
          <a:latin typeface="Arial" charset="0"/>
          <a:ea typeface="ＭＳ Ｐゴシック" charset="0"/>
        </a:defRPr>
      </a:lvl6pPr>
      <a:lvl7pPr marL="914400" algn="l" defTabSz="457200" rtl="0" fontAlgn="base">
        <a:spcBef>
          <a:spcPct val="0"/>
        </a:spcBef>
        <a:spcAft>
          <a:spcPct val="0"/>
        </a:spcAft>
        <a:defRPr sz="3600" b="1">
          <a:solidFill>
            <a:schemeClr val="bg1"/>
          </a:solidFill>
          <a:latin typeface="Arial" charset="0"/>
          <a:ea typeface="ＭＳ Ｐゴシック" charset="0"/>
        </a:defRPr>
      </a:lvl7pPr>
      <a:lvl8pPr marL="1371600" algn="l" defTabSz="457200" rtl="0" fontAlgn="base">
        <a:spcBef>
          <a:spcPct val="0"/>
        </a:spcBef>
        <a:spcAft>
          <a:spcPct val="0"/>
        </a:spcAft>
        <a:defRPr sz="3600" b="1">
          <a:solidFill>
            <a:schemeClr val="bg1"/>
          </a:solidFill>
          <a:latin typeface="Arial" charset="0"/>
          <a:ea typeface="ＭＳ Ｐゴシック" charset="0"/>
        </a:defRPr>
      </a:lvl8pPr>
      <a:lvl9pPr marL="1828800" algn="l" defTabSz="457200" rtl="0" fontAlgn="base">
        <a:spcBef>
          <a:spcPct val="0"/>
        </a:spcBef>
        <a:spcAft>
          <a:spcPct val="0"/>
        </a:spcAft>
        <a:defRPr sz="3600" b="1">
          <a:solidFill>
            <a:schemeClr val="bg1"/>
          </a:solidFill>
          <a:latin typeface="Arial" charset="0"/>
          <a:ea typeface="ＭＳ Ｐゴシック" charset="0"/>
        </a:defRPr>
      </a:lvl9pPr>
    </p:titleStyle>
    <p:bodyStyle>
      <a:lvl1pPr marL="342900" indent="-342900" algn="l" defTabSz="457200" rtl="0" eaLnBrk="0" fontAlgn="base" hangingPunct="0">
        <a:spcBef>
          <a:spcPct val="20000"/>
        </a:spcBef>
        <a:spcAft>
          <a:spcPct val="0"/>
        </a:spcAft>
        <a:buFont typeface="Arial" pitchFamily="34" charset="0"/>
        <a:buChar char="•"/>
        <a:defRPr sz="2000" kern="1200">
          <a:solidFill>
            <a:srgbClr val="63554C"/>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pitchFamily="34" charset="0"/>
        <a:buChar char="–"/>
        <a:defRPr sz="2000" kern="1200">
          <a:solidFill>
            <a:srgbClr val="63554C"/>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pitchFamily="34" charset="0"/>
        <a:buChar char="•"/>
        <a:defRPr sz="2000" kern="1200">
          <a:solidFill>
            <a:srgbClr val="63554C"/>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pitchFamily="34" charset="0"/>
        <a:buChar char="–"/>
        <a:defRPr sz="2000" kern="1200">
          <a:solidFill>
            <a:srgbClr val="63554C"/>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pitchFamily="34" charset="0"/>
        <a:buChar char="»"/>
        <a:defRPr sz="2000" kern="1200">
          <a:solidFill>
            <a:srgbClr val="63554C"/>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218" name="Picture 6" descr="READYppt_slide.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p:cNvSpPr/>
          <p:nvPr/>
        </p:nvSpPr>
        <p:spPr>
          <a:xfrm>
            <a:off x="76200" y="76200"/>
            <a:ext cx="8991600" cy="6096000"/>
          </a:xfrm>
          <a:prstGeom prst="rect">
            <a:avLst/>
          </a:prstGeom>
          <a:ln>
            <a:noFill/>
          </a:ln>
        </p:spPr>
        <p:style>
          <a:lnRef idx="2">
            <a:schemeClr val="dk1"/>
          </a:lnRef>
          <a:fillRef idx="1">
            <a:schemeClr val="lt1"/>
          </a:fillRef>
          <a:effectRef idx="0">
            <a:schemeClr val="dk1"/>
          </a:effectRef>
          <a:fontRef idx="minor">
            <a:schemeClr val="dk1"/>
          </a:fontRef>
        </p:style>
        <p:txBody>
          <a:bodyPr anchor="ctr"/>
          <a:lstStyle/>
          <a:p>
            <a:pPr algn="ctr" eaLnBrk="0" fontAlgn="base" hangingPunct="0">
              <a:spcBef>
                <a:spcPct val="0"/>
              </a:spcBef>
              <a:spcAft>
                <a:spcPct val="0"/>
              </a:spcAft>
              <a:defRPr/>
            </a:pPr>
            <a:endParaRPr lang="en-US" sz="2400" dirty="0">
              <a:solidFill>
                <a:prstClr val="black"/>
              </a:solidFill>
            </a:endParaRPr>
          </a:p>
        </p:txBody>
      </p:sp>
      <p:sp>
        <p:nvSpPr>
          <p:cNvPr id="9220" name="Rectangle 3"/>
          <p:cNvSpPr>
            <a:spLocks noGrp="1" noChangeArrowheads="1"/>
          </p:cNvSpPr>
          <p:nvPr>
            <p:ph type="body" idx="1"/>
          </p:nvPr>
        </p:nvSpPr>
        <p:spPr bwMode="auto">
          <a:xfrm>
            <a:off x="6324600" y="1371600"/>
            <a:ext cx="2514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9221" name="Picture 10" descr="READYppt_slide_logo.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7162800" y="254000"/>
            <a:ext cx="838200" cy="87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p:nvSpPr>
        <p:spPr>
          <a:xfrm>
            <a:off x="309563" y="304800"/>
            <a:ext cx="5938837" cy="5849938"/>
          </a:xfrm>
          <a:prstGeom prst="rect">
            <a:avLst/>
          </a:prstGeom>
          <a:solidFill>
            <a:srgbClr val="73B632"/>
          </a:solidFill>
          <a:ln>
            <a:noFill/>
          </a:ln>
        </p:spPr>
        <p:style>
          <a:lnRef idx="2">
            <a:schemeClr val="dk1"/>
          </a:lnRef>
          <a:fillRef idx="1">
            <a:schemeClr val="lt1"/>
          </a:fillRef>
          <a:effectRef idx="0">
            <a:schemeClr val="dk1"/>
          </a:effectRef>
          <a:fontRef idx="minor">
            <a:schemeClr val="dk1"/>
          </a:fontRef>
        </p:style>
        <p:txBody>
          <a:bodyPr anchor="ctr"/>
          <a:lstStyle/>
          <a:p>
            <a:pPr algn="ctr" eaLnBrk="0" fontAlgn="base" hangingPunct="0">
              <a:spcBef>
                <a:spcPct val="0"/>
              </a:spcBef>
              <a:spcAft>
                <a:spcPct val="0"/>
              </a:spcAft>
              <a:defRPr/>
            </a:pPr>
            <a:endParaRPr lang="en-US" sz="2400" dirty="0">
              <a:solidFill>
                <a:prstClr val="black"/>
              </a:solidFill>
            </a:endParaRPr>
          </a:p>
        </p:txBody>
      </p:sp>
      <p:sp>
        <p:nvSpPr>
          <p:cNvPr id="9223" name="Rectangle 2"/>
          <p:cNvSpPr>
            <a:spLocks noGrp="1" noChangeArrowheads="1"/>
          </p:cNvSpPr>
          <p:nvPr>
            <p:ph type="title"/>
          </p:nvPr>
        </p:nvSpPr>
        <p:spPr bwMode="auto">
          <a:xfrm>
            <a:off x="533400" y="304800"/>
            <a:ext cx="5638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cxnSp>
        <p:nvCxnSpPr>
          <p:cNvPr id="14" name="Straight Connector 13"/>
          <p:cNvCxnSpPr/>
          <p:nvPr/>
        </p:nvCxnSpPr>
        <p:spPr>
          <a:xfrm>
            <a:off x="381000" y="1447800"/>
            <a:ext cx="5867400" cy="0"/>
          </a:xfrm>
          <a:prstGeom prst="line">
            <a:avLst/>
          </a:prstGeom>
          <a:ln w="12700" cmpd="sng">
            <a:solidFill>
              <a:srgbClr val="FFFFFF"/>
            </a:solidFill>
            <a:prstDash val="dash"/>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7406597"/>
      </p:ext>
    </p:extLst>
  </p:cSld>
  <p:clrMap bg1="lt1" tx1="dk1" bg2="lt2" tx2="dk2" accent1="accent1" accent2="accent2" accent3="accent3" accent4="accent4" accent5="accent5" accent6="accent6" hlink="hlink" folHlink="folHlink"/>
  <p:sldLayoutIdLst>
    <p:sldLayoutId id="2147483737" r:id="rId1"/>
  </p:sldLayoutIdLst>
  <p:hf hdr="0" dt="0"/>
  <p:txStyles>
    <p:titleStyle>
      <a:lvl1pPr algn="l" defTabSz="457200" rtl="0" eaLnBrk="0" fontAlgn="base" hangingPunct="0">
        <a:spcBef>
          <a:spcPct val="0"/>
        </a:spcBef>
        <a:spcAft>
          <a:spcPct val="0"/>
        </a:spcAft>
        <a:defRPr sz="3600" b="1" kern="1200">
          <a:solidFill>
            <a:schemeClr val="bg1"/>
          </a:solidFill>
          <a:latin typeface="Arial"/>
          <a:ea typeface="ＭＳ Ｐゴシック" charset="0"/>
          <a:cs typeface="Arial"/>
        </a:defRPr>
      </a:lvl1pPr>
      <a:lvl2pPr algn="l" defTabSz="457200" rtl="0" eaLnBrk="0" fontAlgn="base" hangingPunct="0">
        <a:spcBef>
          <a:spcPct val="0"/>
        </a:spcBef>
        <a:spcAft>
          <a:spcPct val="0"/>
        </a:spcAft>
        <a:defRPr sz="3600" b="1">
          <a:solidFill>
            <a:schemeClr val="bg1"/>
          </a:solidFill>
          <a:latin typeface="Arial" charset="0"/>
          <a:ea typeface="ＭＳ Ｐゴシック" charset="0"/>
          <a:cs typeface="Arial" pitchFamily="34" charset="0"/>
        </a:defRPr>
      </a:lvl2pPr>
      <a:lvl3pPr algn="l" defTabSz="457200" rtl="0" eaLnBrk="0" fontAlgn="base" hangingPunct="0">
        <a:spcBef>
          <a:spcPct val="0"/>
        </a:spcBef>
        <a:spcAft>
          <a:spcPct val="0"/>
        </a:spcAft>
        <a:defRPr sz="3600" b="1">
          <a:solidFill>
            <a:schemeClr val="bg1"/>
          </a:solidFill>
          <a:latin typeface="Arial" charset="0"/>
          <a:ea typeface="ＭＳ Ｐゴシック" charset="0"/>
          <a:cs typeface="Arial" pitchFamily="34" charset="0"/>
        </a:defRPr>
      </a:lvl3pPr>
      <a:lvl4pPr algn="l" defTabSz="457200" rtl="0" eaLnBrk="0" fontAlgn="base" hangingPunct="0">
        <a:spcBef>
          <a:spcPct val="0"/>
        </a:spcBef>
        <a:spcAft>
          <a:spcPct val="0"/>
        </a:spcAft>
        <a:defRPr sz="3600" b="1">
          <a:solidFill>
            <a:schemeClr val="bg1"/>
          </a:solidFill>
          <a:latin typeface="Arial" charset="0"/>
          <a:ea typeface="ＭＳ Ｐゴシック" charset="0"/>
          <a:cs typeface="Arial" pitchFamily="34" charset="0"/>
        </a:defRPr>
      </a:lvl4pPr>
      <a:lvl5pPr algn="l" defTabSz="457200" rtl="0" eaLnBrk="0" fontAlgn="base" hangingPunct="0">
        <a:spcBef>
          <a:spcPct val="0"/>
        </a:spcBef>
        <a:spcAft>
          <a:spcPct val="0"/>
        </a:spcAft>
        <a:defRPr sz="3600" b="1">
          <a:solidFill>
            <a:schemeClr val="bg1"/>
          </a:solidFill>
          <a:latin typeface="Arial" charset="0"/>
          <a:ea typeface="ＭＳ Ｐゴシック" charset="0"/>
          <a:cs typeface="Arial" pitchFamily="34" charset="0"/>
        </a:defRPr>
      </a:lvl5pPr>
      <a:lvl6pPr marL="457200" algn="l" defTabSz="457200" rtl="0" fontAlgn="base">
        <a:spcBef>
          <a:spcPct val="0"/>
        </a:spcBef>
        <a:spcAft>
          <a:spcPct val="0"/>
        </a:spcAft>
        <a:defRPr sz="3600" b="1">
          <a:solidFill>
            <a:schemeClr val="bg1"/>
          </a:solidFill>
          <a:latin typeface="Arial" charset="0"/>
          <a:ea typeface="ＭＳ Ｐゴシック" charset="0"/>
        </a:defRPr>
      </a:lvl6pPr>
      <a:lvl7pPr marL="914400" algn="l" defTabSz="457200" rtl="0" fontAlgn="base">
        <a:spcBef>
          <a:spcPct val="0"/>
        </a:spcBef>
        <a:spcAft>
          <a:spcPct val="0"/>
        </a:spcAft>
        <a:defRPr sz="3600" b="1">
          <a:solidFill>
            <a:schemeClr val="bg1"/>
          </a:solidFill>
          <a:latin typeface="Arial" charset="0"/>
          <a:ea typeface="ＭＳ Ｐゴシック" charset="0"/>
        </a:defRPr>
      </a:lvl7pPr>
      <a:lvl8pPr marL="1371600" algn="l" defTabSz="457200" rtl="0" fontAlgn="base">
        <a:spcBef>
          <a:spcPct val="0"/>
        </a:spcBef>
        <a:spcAft>
          <a:spcPct val="0"/>
        </a:spcAft>
        <a:defRPr sz="3600" b="1">
          <a:solidFill>
            <a:schemeClr val="bg1"/>
          </a:solidFill>
          <a:latin typeface="Arial" charset="0"/>
          <a:ea typeface="ＭＳ Ｐゴシック" charset="0"/>
        </a:defRPr>
      </a:lvl8pPr>
      <a:lvl9pPr marL="1828800" algn="l" defTabSz="457200" rtl="0" fontAlgn="base">
        <a:spcBef>
          <a:spcPct val="0"/>
        </a:spcBef>
        <a:spcAft>
          <a:spcPct val="0"/>
        </a:spcAft>
        <a:defRPr sz="3600" b="1">
          <a:solidFill>
            <a:schemeClr val="bg1"/>
          </a:solidFill>
          <a:latin typeface="Arial" charset="0"/>
          <a:ea typeface="ＭＳ Ｐゴシック" charset="0"/>
        </a:defRPr>
      </a:lvl9pPr>
    </p:titleStyle>
    <p:bodyStyle>
      <a:lvl1pPr marL="342900" indent="-342900" algn="l" defTabSz="457200" rtl="0" eaLnBrk="0" fontAlgn="base" hangingPunct="0">
        <a:spcBef>
          <a:spcPct val="20000"/>
        </a:spcBef>
        <a:spcAft>
          <a:spcPct val="0"/>
        </a:spcAft>
        <a:buFont typeface="Arial" pitchFamily="34" charset="0"/>
        <a:buChar char="•"/>
        <a:defRPr sz="2000" kern="1200">
          <a:solidFill>
            <a:srgbClr val="63554C"/>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pitchFamily="34" charset="0"/>
        <a:buChar char="–"/>
        <a:defRPr sz="2000" kern="1200">
          <a:solidFill>
            <a:srgbClr val="63554C"/>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pitchFamily="34" charset="0"/>
        <a:buChar char="•"/>
        <a:defRPr sz="2000" kern="1200">
          <a:solidFill>
            <a:srgbClr val="63554C"/>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pitchFamily="34" charset="0"/>
        <a:buChar char="–"/>
        <a:defRPr sz="2000" kern="1200">
          <a:solidFill>
            <a:srgbClr val="63554C"/>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pitchFamily="34" charset="0"/>
        <a:buChar char="»"/>
        <a:defRPr sz="2000" kern="1200">
          <a:solidFill>
            <a:srgbClr val="63554C"/>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READYppt_slide.jpg"/>
          <p:cNvPicPr>
            <a:picLocks noChangeAspect="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304800" y="304800"/>
            <a:ext cx="8534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304800" y="1524000"/>
            <a:ext cx="8534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1"/>
          <p:cNvSpPr>
            <a:spLocks noChangeArrowheads="1"/>
          </p:cNvSpPr>
          <p:nvPr userDrawn="1"/>
        </p:nvSpPr>
        <p:spPr bwMode="auto">
          <a:xfrm>
            <a:off x="76200" y="6535738"/>
            <a:ext cx="88392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base" hangingPunct="0">
              <a:spcBef>
                <a:spcPct val="0"/>
              </a:spcBef>
              <a:spcAft>
                <a:spcPct val="0"/>
              </a:spcAft>
            </a:pPr>
            <a:r>
              <a:rPr lang="en-US" sz="1000" smtClean="0">
                <a:solidFill>
                  <a:srgbClr val="000000"/>
                </a:solidFill>
              </a:rPr>
              <a:t>Draft – March 2012.  Check </a:t>
            </a:r>
            <a:r>
              <a:rPr lang="en-US" sz="1000" u="sng" smtClean="0">
                <a:solidFill>
                  <a:srgbClr val="000000"/>
                </a:solidFill>
                <a:hlinkClick r:id="rId7"/>
              </a:rPr>
              <a:t>http://www.ncpublicschools.org/ready/resources/</a:t>
            </a:r>
            <a:r>
              <a:rPr lang="en-US" sz="1000" smtClean="0">
                <a:solidFill>
                  <a:srgbClr val="000000"/>
                </a:solidFill>
              </a:rPr>
              <a:t> for Updates to this Presentation</a:t>
            </a:r>
            <a:endParaRPr lang="en-US" sz="1000" smtClean="0">
              <a:solidFill>
                <a:srgbClr val="000000"/>
              </a:solidFill>
              <a:latin typeface="Times New Roman" pitchFamily="18" charset="0"/>
              <a:cs typeface="Times New Roman" pitchFamily="18" charset="0"/>
            </a:endParaRPr>
          </a:p>
        </p:txBody>
      </p:sp>
    </p:spTree>
    <p:extLst>
      <p:ext uri="{BB962C8B-B14F-4D97-AF65-F5344CB8AC3E}">
        <p14:creationId xmlns:p14="http://schemas.microsoft.com/office/powerpoint/2010/main" val="2108373228"/>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Lst>
  <p:timing>
    <p:tnLst>
      <p:par>
        <p:cTn id="1" dur="indefinite" restart="never" nodeType="tmRoot"/>
      </p:par>
    </p:tnLst>
  </p:timing>
  <p:hf sldNum="0" hdr="0" dt="0"/>
  <p:txStyles>
    <p:titleStyle>
      <a:lvl1pPr algn="l" rtl="0" eaLnBrk="0" fontAlgn="base" hangingPunct="0">
        <a:spcBef>
          <a:spcPct val="0"/>
        </a:spcBef>
        <a:spcAft>
          <a:spcPct val="0"/>
        </a:spcAft>
        <a:defRPr sz="3600" b="1">
          <a:solidFill>
            <a:srgbClr val="63554C"/>
          </a:solidFill>
          <a:latin typeface="+mj-lt"/>
          <a:ea typeface="+mj-ea"/>
          <a:cs typeface="ＭＳ Ｐゴシック" charset="0"/>
        </a:defRPr>
      </a:lvl1pPr>
      <a:lvl2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2pPr>
      <a:lvl3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3pPr>
      <a:lvl4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4pPr>
      <a:lvl5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5pPr>
      <a:lvl6pPr marL="457200" algn="ctr" rtl="0" fontAlgn="base">
        <a:spcBef>
          <a:spcPct val="0"/>
        </a:spcBef>
        <a:spcAft>
          <a:spcPct val="0"/>
        </a:spcAft>
        <a:defRPr sz="4400">
          <a:solidFill>
            <a:srgbClr val="173962"/>
          </a:solidFill>
          <a:latin typeface="Arial Bold" pitchFamily="1" charset="0"/>
          <a:ea typeface="ＭＳ Ｐゴシック" pitchFamily="1" charset="-128"/>
        </a:defRPr>
      </a:lvl6pPr>
      <a:lvl7pPr marL="914400" algn="ctr" rtl="0" fontAlgn="base">
        <a:spcBef>
          <a:spcPct val="0"/>
        </a:spcBef>
        <a:spcAft>
          <a:spcPct val="0"/>
        </a:spcAft>
        <a:defRPr sz="4400">
          <a:solidFill>
            <a:srgbClr val="173962"/>
          </a:solidFill>
          <a:latin typeface="Arial Bold" pitchFamily="1" charset="0"/>
          <a:ea typeface="ＭＳ Ｐゴシック" pitchFamily="1" charset="-128"/>
        </a:defRPr>
      </a:lvl7pPr>
      <a:lvl8pPr marL="1371600" algn="ctr" rtl="0" fontAlgn="base">
        <a:spcBef>
          <a:spcPct val="0"/>
        </a:spcBef>
        <a:spcAft>
          <a:spcPct val="0"/>
        </a:spcAft>
        <a:defRPr sz="4400">
          <a:solidFill>
            <a:srgbClr val="173962"/>
          </a:solidFill>
          <a:latin typeface="Arial Bold" pitchFamily="1" charset="0"/>
          <a:ea typeface="ＭＳ Ｐゴシック" pitchFamily="1" charset="-128"/>
        </a:defRPr>
      </a:lvl8pPr>
      <a:lvl9pPr marL="1828800" algn="ctr" rtl="0" fontAlgn="base">
        <a:spcBef>
          <a:spcPct val="0"/>
        </a:spcBef>
        <a:spcAft>
          <a:spcPct val="0"/>
        </a:spcAft>
        <a:defRPr sz="4400">
          <a:solidFill>
            <a:srgbClr val="173962"/>
          </a:solidFill>
          <a:latin typeface="Arial Bold" pitchFamily="1" charset="0"/>
          <a:ea typeface="ＭＳ Ｐゴシック" pitchFamily="1" charset="-128"/>
        </a:defRPr>
      </a:lvl9pPr>
    </p:titleStyle>
    <p:bodyStyle>
      <a:lvl1pPr marL="342900" indent="-342900" algn="l" rtl="0" eaLnBrk="0" fontAlgn="base" hangingPunct="0">
        <a:spcBef>
          <a:spcPct val="60000"/>
        </a:spcBef>
        <a:spcAft>
          <a:spcPct val="0"/>
        </a:spcAft>
        <a:buChar char="•"/>
        <a:defRPr sz="3200">
          <a:solidFill>
            <a:srgbClr val="63554C"/>
          </a:solidFill>
          <a:latin typeface="+mn-lt"/>
          <a:ea typeface="+mn-ea"/>
          <a:cs typeface="ＭＳ Ｐゴシック" charset="0"/>
        </a:defRPr>
      </a:lvl1pPr>
      <a:lvl2pPr marL="742950" indent="-285750" algn="l" rtl="0" eaLnBrk="0" fontAlgn="base" hangingPunct="0">
        <a:spcBef>
          <a:spcPct val="60000"/>
        </a:spcBef>
        <a:spcAft>
          <a:spcPct val="0"/>
        </a:spcAft>
        <a:buChar char="–"/>
        <a:defRPr sz="2800">
          <a:solidFill>
            <a:srgbClr val="63554C"/>
          </a:solidFill>
          <a:latin typeface="+mn-lt"/>
          <a:ea typeface="+mn-ea"/>
          <a:cs typeface="ＭＳ Ｐゴシック"/>
        </a:defRPr>
      </a:lvl2pPr>
      <a:lvl3pPr marL="1085850" indent="-228600" algn="l" rtl="0" eaLnBrk="0" fontAlgn="base" hangingPunct="0">
        <a:spcBef>
          <a:spcPct val="60000"/>
        </a:spcBef>
        <a:spcAft>
          <a:spcPct val="0"/>
        </a:spcAft>
        <a:buChar char="•"/>
        <a:defRPr sz="2400">
          <a:solidFill>
            <a:srgbClr val="63554C"/>
          </a:solidFill>
          <a:latin typeface="+mn-lt"/>
          <a:ea typeface="+mn-ea"/>
          <a:cs typeface="ＭＳ Ｐゴシック"/>
        </a:defRPr>
      </a:lvl3pPr>
      <a:lvl4pPr marL="1428750" indent="-228600" algn="l" rtl="0" eaLnBrk="0" fontAlgn="base" hangingPunct="0">
        <a:spcBef>
          <a:spcPct val="60000"/>
        </a:spcBef>
        <a:spcAft>
          <a:spcPct val="0"/>
        </a:spcAft>
        <a:buChar char="–"/>
        <a:defRPr sz="2000">
          <a:solidFill>
            <a:srgbClr val="63554C"/>
          </a:solidFill>
          <a:latin typeface="+mn-lt"/>
          <a:ea typeface="+mn-ea"/>
          <a:cs typeface="ＭＳ Ｐゴシック"/>
        </a:defRPr>
      </a:lvl4pPr>
      <a:lvl5pPr marL="1771650" indent="-228600" algn="l" rtl="0" eaLnBrk="0" fontAlgn="base" hangingPunct="0">
        <a:spcBef>
          <a:spcPct val="60000"/>
        </a:spcBef>
        <a:spcAft>
          <a:spcPct val="0"/>
        </a:spcAft>
        <a:buChar char="»"/>
        <a:defRPr sz="2000">
          <a:solidFill>
            <a:srgbClr val="63554C"/>
          </a:solidFill>
          <a:latin typeface="+mn-lt"/>
          <a:ea typeface="+mn-ea"/>
          <a:cs typeface="ＭＳ Ｐゴシック"/>
        </a:defRPr>
      </a:lvl5pPr>
      <a:lvl6pPr marL="2514600" indent="-228600" algn="l" rtl="0" fontAlgn="base">
        <a:spcBef>
          <a:spcPct val="20000"/>
        </a:spcBef>
        <a:spcAft>
          <a:spcPct val="0"/>
        </a:spcAft>
        <a:buChar char="»"/>
        <a:defRPr sz="2000">
          <a:solidFill>
            <a:srgbClr val="173962"/>
          </a:solidFill>
          <a:latin typeface="+mn-lt"/>
          <a:ea typeface="+mn-ea"/>
        </a:defRPr>
      </a:lvl6pPr>
      <a:lvl7pPr marL="2971800" indent="-228600" algn="l" rtl="0" fontAlgn="base">
        <a:spcBef>
          <a:spcPct val="20000"/>
        </a:spcBef>
        <a:spcAft>
          <a:spcPct val="0"/>
        </a:spcAft>
        <a:buChar char="»"/>
        <a:defRPr sz="2000">
          <a:solidFill>
            <a:srgbClr val="173962"/>
          </a:solidFill>
          <a:latin typeface="+mn-lt"/>
          <a:ea typeface="+mn-ea"/>
        </a:defRPr>
      </a:lvl7pPr>
      <a:lvl8pPr marL="3429000" indent="-228600" algn="l" rtl="0" fontAlgn="base">
        <a:spcBef>
          <a:spcPct val="20000"/>
        </a:spcBef>
        <a:spcAft>
          <a:spcPct val="0"/>
        </a:spcAft>
        <a:buChar char="»"/>
        <a:defRPr sz="2000">
          <a:solidFill>
            <a:srgbClr val="173962"/>
          </a:solidFill>
          <a:latin typeface="+mn-lt"/>
          <a:ea typeface="+mn-ea"/>
        </a:defRPr>
      </a:lvl8pPr>
      <a:lvl9pPr marL="3886200" indent="-228600" algn="l" rtl="0" fontAlgn="base">
        <a:spcBef>
          <a:spcPct val="20000"/>
        </a:spcBef>
        <a:spcAft>
          <a:spcPct val="0"/>
        </a:spcAft>
        <a:buChar char="»"/>
        <a:defRPr sz="2000">
          <a:solidFill>
            <a:srgbClr val="173962"/>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194" name="Picture 6" descr="READYppt_slide.jp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p:cNvSpPr/>
          <p:nvPr userDrawn="1"/>
        </p:nvSpPr>
        <p:spPr>
          <a:xfrm>
            <a:off x="76200" y="76200"/>
            <a:ext cx="8991600" cy="6096000"/>
          </a:xfrm>
          <a:prstGeom prst="rect">
            <a:avLst/>
          </a:prstGeom>
          <a:ln>
            <a:noFill/>
          </a:ln>
        </p:spPr>
        <p:style>
          <a:lnRef idx="2">
            <a:schemeClr val="dk1"/>
          </a:lnRef>
          <a:fillRef idx="1">
            <a:schemeClr val="lt1"/>
          </a:fillRef>
          <a:effectRef idx="0">
            <a:schemeClr val="dk1"/>
          </a:effectRef>
          <a:fontRef idx="minor">
            <a:schemeClr val="dk1"/>
          </a:fontRef>
        </p:style>
        <p:txBody>
          <a:bodyPr anchor="ctr"/>
          <a:lstStyle/>
          <a:p>
            <a:pPr algn="ctr" eaLnBrk="0" fontAlgn="base" hangingPunct="0">
              <a:spcBef>
                <a:spcPct val="0"/>
              </a:spcBef>
              <a:spcAft>
                <a:spcPct val="0"/>
              </a:spcAft>
              <a:defRPr/>
            </a:pPr>
            <a:endParaRPr lang="en-US" sz="2400" dirty="0">
              <a:solidFill>
                <a:prstClr val="black"/>
              </a:solidFill>
            </a:endParaRPr>
          </a:p>
        </p:txBody>
      </p:sp>
      <p:sp>
        <p:nvSpPr>
          <p:cNvPr id="8196" name="Rectangle 3"/>
          <p:cNvSpPr>
            <a:spLocks noGrp="1" noChangeArrowheads="1"/>
          </p:cNvSpPr>
          <p:nvPr>
            <p:ph type="body" idx="1"/>
          </p:nvPr>
        </p:nvSpPr>
        <p:spPr bwMode="auto">
          <a:xfrm>
            <a:off x="6324600" y="1371600"/>
            <a:ext cx="2514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8197" name="Picture 10" descr="READYppt_slide_logo.jp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162800" y="254000"/>
            <a:ext cx="838200" cy="87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userDrawn="1"/>
        </p:nvSpPr>
        <p:spPr>
          <a:xfrm>
            <a:off x="309563" y="304800"/>
            <a:ext cx="5938837" cy="5849938"/>
          </a:xfrm>
          <a:prstGeom prst="rect">
            <a:avLst/>
          </a:prstGeom>
          <a:solidFill>
            <a:srgbClr val="E7832F"/>
          </a:solidFill>
          <a:ln>
            <a:noFill/>
          </a:ln>
        </p:spPr>
        <p:style>
          <a:lnRef idx="2">
            <a:schemeClr val="dk1"/>
          </a:lnRef>
          <a:fillRef idx="1">
            <a:schemeClr val="lt1"/>
          </a:fillRef>
          <a:effectRef idx="0">
            <a:schemeClr val="dk1"/>
          </a:effectRef>
          <a:fontRef idx="minor">
            <a:schemeClr val="dk1"/>
          </a:fontRef>
        </p:style>
        <p:txBody>
          <a:bodyPr anchor="ctr"/>
          <a:lstStyle/>
          <a:p>
            <a:pPr algn="ctr" eaLnBrk="0" fontAlgn="base" hangingPunct="0">
              <a:spcBef>
                <a:spcPct val="0"/>
              </a:spcBef>
              <a:spcAft>
                <a:spcPct val="0"/>
              </a:spcAft>
              <a:defRPr/>
            </a:pPr>
            <a:endParaRPr lang="en-US" sz="2400" dirty="0">
              <a:solidFill>
                <a:prstClr val="black"/>
              </a:solidFill>
            </a:endParaRPr>
          </a:p>
        </p:txBody>
      </p:sp>
      <p:sp>
        <p:nvSpPr>
          <p:cNvPr id="8199" name="Rectangle 2"/>
          <p:cNvSpPr>
            <a:spLocks noGrp="1" noChangeArrowheads="1"/>
          </p:cNvSpPr>
          <p:nvPr>
            <p:ph type="title"/>
          </p:nvPr>
        </p:nvSpPr>
        <p:spPr bwMode="auto">
          <a:xfrm>
            <a:off x="533400" y="304800"/>
            <a:ext cx="5638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cxnSp>
        <p:nvCxnSpPr>
          <p:cNvPr id="16" name="Straight Connector 15"/>
          <p:cNvCxnSpPr/>
          <p:nvPr userDrawn="1"/>
        </p:nvCxnSpPr>
        <p:spPr>
          <a:xfrm>
            <a:off x="381000" y="1447800"/>
            <a:ext cx="5867400" cy="0"/>
          </a:xfrm>
          <a:prstGeom prst="line">
            <a:avLst/>
          </a:prstGeom>
          <a:ln w="12700" cmpd="sng">
            <a:solidFill>
              <a:srgbClr val="FFFFFF"/>
            </a:solidFill>
            <a:prstDash val="dash"/>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02154440"/>
      </p:ext>
    </p:extLst>
  </p:cSld>
  <p:clrMap bg1="lt1" tx1="dk1" bg2="lt2" tx2="dk2" accent1="accent1" accent2="accent2" accent3="accent3" accent4="accent4" accent5="accent5" accent6="accent6" hlink="hlink" folHlink="folHlink"/>
  <p:sldLayoutIdLst>
    <p:sldLayoutId id="2147483744" r:id="rId1"/>
  </p:sldLayoutIdLst>
  <p:txStyles>
    <p:titleStyle>
      <a:lvl1pPr algn="l" defTabSz="457200" rtl="0" eaLnBrk="0" fontAlgn="base" hangingPunct="0">
        <a:spcBef>
          <a:spcPct val="0"/>
        </a:spcBef>
        <a:spcAft>
          <a:spcPct val="0"/>
        </a:spcAft>
        <a:defRPr sz="3600" b="1" kern="1200">
          <a:solidFill>
            <a:schemeClr val="bg1"/>
          </a:solidFill>
          <a:latin typeface="Arial"/>
          <a:ea typeface="ＭＳ Ｐゴシック" charset="0"/>
          <a:cs typeface="Arial"/>
        </a:defRPr>
      </a:lvl1pPr>
      <a:lvl2pPr algn="l" defTabSz="457200" rtl="0" eaLnBrk="0" fontAlgn="base" hangingPunct="0">
        <a:spcBef>
          <a:spcPct val="0"/>
        </a:spcBef>
        <a:spcAft>
          <a:spcPct val="0"/>
        </a:spcAft>
        <a:defRPr sz="3600" b="1">
          <a:solidFill>
            <a:schemeClr val="bg1"/>
          </a:solidFill>
          <a:latin typeface="Arial" charset="0"/>
          <a:ea typeface="ＭＳ Ｐゴシック" charset="0"/>
          <a:cs typeface="Arial" pitchFamily="34" charset="0"/>
        </a:defRPr>
      </a:lvl2pPr>
      <a:lvl3pPr algn="l" defTabSz="457200" rtl="0" eaLnBrk="0" fontAlgn="base" hangingPunct="0">
        <a:spcBef>
          <a:spcPct val="0"/>
        </a:spcBef>
        <a:spcAft>
          <a:spcPct val="0"/>
        </a:spcAft>
        <a:defRPr sz="3600" b="1">
          <a:solidFill>
            <a:schemeClr val="bg1"/>
          </a:solidFill>
          <a:latin typeface="Arial" charset="0"/>
          <a:ea typeface="ＭＳ Ｐゴシック" charset="0"/>
          <a:cs typeface="Arial" pitchFamily="34" charset="0"/>
        </a:defRPr>
      </a:lvl3pPr>
      <a:lvl4pPr algn="l" defTabSz="457200" rtl="0" eaLnBrk="0" fontAlgn="base" hangingPunct="0">
        <a:spcBef>
          <a:spcPct val="0"/>
        </a:spcBef>
        <a:spcAft>
          <a:spcPct val="0"/>
        </a:spcAft>
        <a:defRPr sz="3600" b="1">
          <a:solidFill>
            <a:schemeClr val="bg1"/>
          </a:solidFill>
          <a:latin typeface="Arial" charset="0"/>
          <a:ea typeface="ＭＳ Ｐゴシック" charset="0"/>
          <a:cs typeface="Arial" pitchFamily="34" charset="0"/>
        </a:defRPr>
      </a:lvl4pPr>
      <a:lvl5pPr algn="l" defTabSz="457200" rtl="0" eaLnBrk="0" fontAlgn="base" hangingPunct="0">
        <a:spcBef>
          <a:spcPct val="0"/>
        </a:spcBef>
        <a:spcAft>
          <a:spcPct val="0"/>
        </a:spcAft>
        <a:defRPr sz="3600" b="1">
          <a:solidFill>
            <a:schemeClr val="bg1"/>
          </a:solidFill>
          <a:latin typeface="Arial" charset="0"/>
          <a:ea typeface="ＭＳ Ｐゴシック" charset="0"/>
          <a:cs typeface="Arial" pitchFamily="34" charset="0"/>
        </a:defRPr>
      </a:lvl5pPr>
      <a:lvl6pPr marL="457200" algn="l" defTabSz="457200" rtl="0" fontAlgn="base">
        <a:spcBef>
          <a:spcPct val="0"/>
        </a:spcBef>
        <a:spcAft>
          <a:spcPct val="0"/>
        </a:spcAft>
        <a:defRPr sz="3600" b="1">
          <a:solidFill>
            <a:schemeClr val="bg1"/>
          </a:solidFill>
          <a:latin typeface="Arial" charset="0"/>
          <a:ea typeface="ＭＳ Ｐゴシック" charset="0"/>
        </a:defRPr>
      </a:lvl6pPr>
      <a:lvl7pPr marL="914400" algn="l" defTabSz="457200" rtl="0" fontAlgn="base">
        <a:spcBef>
          <a:spcPct val="0"/>
        </a:spcBef>
        <a:spcAft>
          <a:spcPct val="0"/>
        </a:spcAft>
        <a:defRPr sz="3600" b="1">
          <a:solidFill>
            <a:schemeClr val="bg1"/>
          </a:solidFill>
          <a:latin typeface="Arial" charset="0"/>
          <a:ea typeface="ＭＳ Ｐゴシック" charset="0"/>
        </a:defRPr>
      </a:lvl7pPr>
      <a:lvl8pPr marL="1371600" algn="l" defTabSz="457200" rtl="0" fontAlgn="base">
        <a:spcBef>
          <a:spcPct val="0"/>
        </a:spcBef>
        <a:spcAft>
          <a:spcPct val="0"/>
        </a:spcAft>
        <a:defRPr sz="3600" b="1">
          <a:solidFill>
            <a:schemeClr val="bg1"/>
          </a:solidFill>
          <a:latin typeface="Arial" charset="0"/>
          <a:ea typeface="ＭＳ Ｐゴシック" charset="0"/>
        </a:defRPr>
      </a:lvl8pPr>
      <a:lvl9pPr marL="1828800" algn="l" defTabSz="457200" rtl="0" fontAlgn="base">
        <a:spcBef>
          <a:spcPct val="0"/>
        </a:spcBef>
        <a:spcAft>
          <a:spcPct val="0"/>
        </a:spcAft>
        <a:defRPr sz="3600" b="1">
          <a:solidFill>
            <a:schemeClr val="bg1"/>
          </a:solidFill>
          <a:latin typeface="Arial" charset="0"/>
          <a:ea typeface="ＭＳ Ｐゴシック" charset="0"/>
        </a:defRPr>
      </a:lvl9pPr>
    </p:titleStyle>
    <p:bodyStyle>
      <a:lvl1pPr marL="342900" indent="-342900" algn="l" defTabSz="457200" rtl="0" eaLnBrk="0" fontAlgn="base" hangingPunct="0">
        <a:spcBef>
          <a:spcPct val="20000"/>
        </a:spcBef>
        <a:spcAft>
          <a:spcPct val="0"/>
        </a:spcAft>
        <a:buFont typeface="Arial" pitchFamily="34" charset="0"/>
        <a:buChar char="•"/>
        <a:defRPr sz="2000" kern="1200">
          <a:solidFill>
            <a:srgbClr val="63554C"/>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pitchFamily="34" charset="0"/>
        <a:buChar char="–"/>
        <a:defRPr sz="2000" kern="1200">
          <a:solidFill>
            <a:srgbClr val="63554C"/>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pitchFamily="34" charset="0"/>
        <a:buChar char="•"/>
        <a:defRPr sz="2000" kern="1200">
          <a:solidFill>
            <a:srgbClr val="63554C"/>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pitchFamily="34" charset="0"/>
        <a:buChar char="–"/>
        <a:defRPr sz="2000" kern="1200">
          <a:solidFill>
            <a:srgbClr val="63554C"/>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pitchFamily="34" charset="0"/>
        <a:buChar char="»"/>
        <a:defRPr sz="2000" kern="1200">
          <a:solidFill>
            <a:srgbClr val="63554C"/>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2898E9-D3CE-44B2-8B7B-A042130FF8B7}" type="datetimeFigureOut">
              <a:rPr lang="en-US" smtClean="0">
                <a:solidFill>
                  <a:prstClr val="black">
                    <a:tint val="75000"/>
                  </a:prstClr>
                </a:solidFill>
              </a:rPr>
              <a:pPr/>
              <a:t>6/22/2012</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508109-C910-4C6B-9076-FFF044F68A0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754682465"/>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10" Type="http://schemas.openxmlformats.org/officeDocument/2006/relationships/image" Target="../media/image18.jpeg"/><Relationship Id="rId4" Type="http://schemas.openxmlformats.org/officeDocument/2006/relationships/image" Target="../media/image12.jpeg"/><Relationship Id="rId9" Type="http://schemas.openxmlformats.org/officeDocument/2006/relationships/image" Target="../media/image17.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3" Type="http://schemas.openxmlformats.org/officeDocument/2006/relationships/hyperlink" Target="http://thismeeting.wikispaces.com/" TargetMode="External"/><Relationship Id="rId2" Type="http://schemas.openxmlformats.org/officeDocument/2006/relationships/notesSlide" Target="../notesSlides/notesSlide14.xml"/><Relationship Id="rId1" Type="http://schemas.openxmlformats.org/officeDocument/2006/relationships/slideLayout" Target="../slideLayouts/slideLayout28.xml"/><Relationship Id="rId4" Type="http://schemas.openxmlformats.org/officeDocument/2006/relationships/hyperlink" Target="http://go.ncsu.edu/nctdemo"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4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8.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5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5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5.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36.xml"/><Relationship Id="rId4" Type="http://schemas.openxmlformats.org/officeDocument/2006/relationships/image" Target="../media/image24.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8.xml"/></Relationships>
</file>

<file path=ppt/slides/_rels/slide28.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28.jpeg"/><Relationship Id="rId2" Type="http://schemas.openxmlformats.org/officeDocument/2006/relationships/notesSlide" Target="../notesSlides/notesSlide28.xml"/><Relationship Id="rId1" Type="http://schemas.openxmlformats.org/officeDocument/2006/relationships/slideLayout" Target="../slideLayouts/slideLayout17.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2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9.xm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2.xml"/></Relationships>
</file>

<file path=ppt/slides/_rels/slide34.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28.jpeg"/><Relationship Id="rId2" Type="http://schemas.openxmlformats.org/officeDocument/2006/relationships/notesSlide" Target="../notesSlides/notesSlide34.xml"/><Relationship Id="rId1" Type="http://schemas.openxmlformats.org/officeDocument/2006/relationships/slideLayout" Target="../slideLayouts/slideLayout17.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6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3" Type="http://schemas.openxmlformats.org/officeDocument/2006/relationships/hyperlink" Target="http://www.ncpublicschools.org/acre/standards/common-core-tools/" TargetMode="External"/><Relationship Id="rId2" Type="http://schemas.openxmlformats.org/officeDocument/2006/relationships/notesSlide" Target="../notesSlides/notesSlide8.xml"/><Relationship Id="rId1" Type="http://schemas.openxmlformats.org/officeDocument/2006/relationships/slideLayout" Target="../slideLayouts/slideLayout28.xml"/><Relationship Id="rId4" Type="http://schemas.openxmlformats.org/officeDocument/2006/relationships/hyperlink" Target="http://www.ncpublicschools.org/acre/standards/support-tools/"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www.ncpublicschools.org/acre/assessment/online/" TargetMode="External"/><Relationship Id="rId2" Type="http://schemas.openxmlformats.org/officeDocument/2006/relationships/notesSlide" Target="../notesSlides/notesSlide9.xml"/><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Documents and Settings\mmartin\Desktop\MRM\RTTT\Implementation\Communications\READY\Visuals\READY Visual Tools\JPG\READY_Orang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2759" y="284831"/>
            <a:ext cx="2336802" cy="2482852"/>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2946400" y="152400"/>
            <a:ext cx="5912225" cy="707886"/>
          </a:xfrm>
          <a:prstGeom prst="rect">
            <a:avLst/>
          </a:prstGeom>
          <a:noFill/>
        </p:spPr>
        <p:txBody>
          <a:bodyPr wrap="square">
            <a:spAutoFit/>
          </a:bodyPr>
          <a:lstStyle/>
          <a:p>
            <a:pPr defTabSz="816351">
              <a:defRPr/>
            </a:pPr>
            <a:r>
              <a:rPr lang="en-US" sz="4000" b="1" dirty="0" smtClean="0">
                <a:solidFill>
                  <a:schemeClr val="bg1"/>
                </a:solidFill>
                <a:latin typeface="Arial" pitchFamily="34" charset="0"/>
                <a:ea typeface="Arial Unicode MS" pitchFamily="34" charset="-128"/>
                <a:cs typeface="Arial" pitchFamily="34" charset="0"/>
              </a:rPr>
              <a:t>Summer Institute</a:t>
            </a:r>
            <a:endParaRPr lang="en-US" sz="2800" dirty="0">
              <a:solidFill>
                <a:schemeClr val="bg1"/>
              </a:solidFill>
              <a:latin typeface="Arial" pitchFamily="34" charset="0"/>
              <a:cs typeface="Arial" pitchFamily="34" charset="0"/>
            </a:endParaRPr>
          </a:p>
        </p:txBody>
      </p:sp>
      <p:grpSp>
        <p:nvGrpSpPr>
          <p:cNvPr id="30" name="Group 29"/>
          <p:cNvGrpSpPr>
            <a:grpSpLocks noChangeAspect="1"/>
          </p:cNvGrpSpPr>
          <p:nvPr/>
        </p:nvGrpSpPr>
        <p:grpSpPr>
          <a:xfrm>
            <a:off x="0" y="3134664"/>
            <a:ext cx="9144000" cy="3752364"/>
            <a:chOff x="456152" y="3185886"/>
            <a:chExt cx="8279552" cy="3397627"/>
          </a:xfrm>
        </p:grpSpPr>
        <p:pic>
          <p:nvPicPr>
            <p:cNvPr id="20" name="Picture 2" descr="C:\Documents and Settings\mmartin\Desktop\MRM\ACRE\Visual Tools\6532463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80449" y="3185887"/>
              <a:ext cx="2255255" cy="3392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 name="Group 20"/>
            <p:cNvGrpSpPr/>
            <p:nvPr/>
          </p:nvGrpSpPr>
          <p:grpSpPr>
            <a:xfrm>
              <a:off x="2981624" y="3185886"/>
              <a:ext cx="3449921" cy="3397627"/>
              <a:chOff x="131479" y="1895852"/>
              <a:chExt cx="3049587" cy="3025775"/>
            </a:xfrm>
          </p:grpSpPr>
          <p:pic>
            <p:nvPicPr>
              <p:cNvPr id="22" name="Picture 28" descr="C:\Documents and Settings\mmartin\Desktop\MRM\RTTT\Implementation\Communications\READY\Visuals\63254227.jpg"/>
              <p:cNvPicPr>
                <a:picLocks noChangeAspect="1" noChangeArrowheads="1"/>
              </p:cNvPicPr>
              <p:nvPr/>
            </p:nvPicPr>
            <p:blipFill>
              <a:blip r:embed="rId5">
                <a:extLst>
                  <a:ext uri="{28A0092B-C50C-407E-A947-70E740481C1C}">
                    <a14:useLocalDpi xmlns:a14="http://schemas.microsoft.com/office/drawing/2010/main" val="0"/>
                  </a:ext>
                </a:extLst>
              </a:blip>
              <a:srcRect l="-700" t="3999" r="700" b="34494"/>
              <a:stretch>
                <a:fillRect/>
              </a:stretch>
            </p:blipFill>
            <p:spPr bwMode="auto">
              <a:xfrm>
                <a:off x="131479" y="3416677"/>
                <a:ext cx="1504950" cy="150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9" descr="C:\Documents and Settings\mmartin\Desktop\MRM\RTTT\Implementation\Communications\READY\Visuals\shutterstock_58771618.jpg"/>
              <p:cNvPicPr>
                <a:picLocks noChangeAspect="1" noChangeArrowheads="1"/>
              </p:cNvPicPr>
              <p:nvPr/>
            </p:nvPicPr>
            <p:blipFill>
              <a:blip r:embed="rId6">
                <a:extLst>
                  <a:ext uri="{28A0092B-C50C-407E-A947-70E740481C1C}">
                    <a14:useLocalDpi xmlns:a14="http://schemas.microsoft.com/office/drawing/2010/main" val="0"/>
                  </a:ext>
                </a:extLst>
              </a:blip>
              <a:srcRect l="2090" t="-478" r="31248" b="478"/>
              <a:stretch>
                <a:fillRect/>
              </a:stretch>
            </p:blipFill>
            <p:spPr bwMode="auto">
              <a:xfrm>
                <a:off x="1672941" y="3408740"/>
                <a:ext cx="1506538"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30" descr="C:\Documents and Settings\mmartin\Desktop\MRM\RTTT\Implementation\Communications\READY\Visuals\shutterstock_89245270.jpg"/>
              <p:cNvPicPr>
                <a:picLocks noChangeAspect="1" noChangeArrowheads="1"/>
              </p:cNvPicPr>
              <p:nvPr/>
            </p:nvPicPr>
            <p:blipFill>
              <a:blip r:embed="rId7">
                <a:extLst>
                  <a:ext uri="{28A0092B-C50C-407E-A947-70E740481C1C}">
                    <a14:useLocalDpi xmlns:a14="http://schemas.microsoft.com/office/drawing/2010/main" val="0"/>
                  </a:ext>
                </a:extLst>
              </a:blip>
              <a:srcRect l="16063" t="159" r="16063" b="-159"/>
              <a:stretch>
                <a:fillRect/>
              </a:stretch>
            </p:blipFill>
            <p:spPr bwMode="auto">
              <a:xfrm>
                <a:off x="150529" y="1895852"/>
                <a:ext cx="1485900"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4" descr="C:\Documents and Settings\mmartin\Desktop\48467734.jpg"/>
              <p:cNvPicPr>
                <a:picLocks noChangeAspect="1" noChangeArrowheads="1"/>
              </p:cNvPicPr>
              <p:nvPr/>
            </p:nvPicPr>
            <p:blipFill>
              <a:blip r:embed="rId8">
                <a:extLst>
                  <a:ext uri="{28A0092B-C50C-407E-A947-70E740481C1C}">
                    <a14:useLocalDpi xmlns:a14="http://schemas.microsoft.com/office/drawing/2010/main" val="0"/>
                  </a:ext>
                </a:extLst>
              </a:blip>
              <a:srcRect l="37206" t="1392" r="19044" b="-1729"/>
              <a:stretch>
                <a:fillRect/>
              </a:stretch>
            </p:blipFill>
            <p:spPr bwMode="auto">
              <a:xfrm>
                <a:off x="1672941" y="1895852"/>
                <a:ext cx="1508125" cy="151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6" name="Picture 3" descr="C:\Documents and Settings\mmartin\Desktop\MRM\ACRE\Visual Tools\testing images\10037099.JPG"/>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951"/>
            <a:stretch/>
          </p:blipFill>
          <p:spPr bwMode="auto">
            <a:xfrm>
              <a:off x="456152" y="4893611"/>
              <a:ext cx="2494764" cy="1689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5" descr="C:\Documents and Settings\mmartin\Desktop\MRM\RTTT\Implementation\Communications\READY\Visuals\Rebecca Key Note\shutterstock_12550087.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56152" y="3185887"/>
              <a:ext cx="2494764" cy="1663176"/>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28" name="Straight Connector 27"/>
          <p:cNvCxnSpPr/>
          <p:nvPr/>
        </p:nvCxnSpPr>
        <p:spPr>
          <a:xfrm flipV="1">
            <a:off x="2971800" y="0"/>
            <a:ext cx="0" cy="3134665"/>
          </a:xfrm>
          <a:prstGeom prst="line">
            <a:avLst/>
          </a:prstGeom>
          <a:ln w="508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078" name="Rectangle 3077"/>
          <p:cNvSpPr/>
          <p:nvPr/>
        </p:nvSpPr>
        <p:spPr>
          <a:xfrm>
            <a:off x="2812950" y="0"/>
            <a:ext cx="6331049" cy="316411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0" name="TextBox 3079"/>
          <p:cNvSpPr txBox="1"/>
          <p:nvPr/>
        </p:nvSpPr>
        <p:spPr>
          <a:xfrm>
            <a:off x="3008087" y="329778"/>
            <a:ext cx="5734425" cy="2369880"/>
          </a:xfrm>
          <a:prstGeom prst="rect">
            <a:avLst/>
          </a:prstGeom>
          <a:noFill/>
        </p:spPr>
        <p:txBody>
          <a:bodyPr wrap="square" rtlCol="0">
            <a:spAutoFit/>
          </a:bodyPr>
          <a:lstStyle/>
          <a:p>
            <a:pPr algn="r"/>
            <a:r>
              <a:rPr lang="en-US" sz="3600" b="1" dirty="0" smtClean="0">
                <a:solidFill>
                  <a:schemeClr val="bg1"/>
                </a:solidFill>
                <a:latin typeface="Arial" pitchFamily="34" charset="0"/>
                <a:cs typeface="Arial" pitchFamily="34" charset="0"/>
              </a:rPr>
              <a:t>Understanding</a:t>
            </a:r>
            <a:br>
              <a:rPr lang="en-US" sz="3600" b="1" dirty="0" smtClean="0">
                <a:solidFill>
                  <a:schemeClr val="bg1"/>
                </a:solidFill>
                <a:latin typeface="Arial" pitchFamily="34" charset="0"/>
                <a:cs typeface="Arial" pitchFamily="34" charset="0"/>
              </a:rPr>
            </a:br>
            <a:r>
              <a:rPr lang="en-US" sz="3600" b="1" dirty="0" smtClean="0">
                <a:solidFill>
                  <a:schemeClr val="bg1"/>
                </a:solidFill>
                <a:latin typeface="Arial" pitchFamily="34" charset="0"/>
                <a:cs typeface="Arial" pitchFamily="34" charset="0"/>
              </a:rPr>
              <a:t>Assessment and Accountability</a:t>
            </a:r>
            <a:br>
              <a:rPr lang="en-US" sz="3600" b="1" dirty="0" smtClean="0">
                <a:solidFill>
                  <a:schemeClr val="bg1"/>
                </a:solidFill>
                <a:latin typeface="Arial" pitchFamily="34" charset="0"/>
                <a:cs typeface="Arial" pitchFamily="34" charset="0"/>
              </a:rPr>
            </a:br>
            <a:r>
              <a:rPr lang="en-US" sz="2000" dirty="0" smtClean="0">
                <a:solidFill>
                  <a:schemeClr val="bg1"/>
                </a:solidFill>
                <a:latin typeface="Arial" pitchFamily="34" charset="0"/>
                <a:cs typeface="Arial" pitchFamily="34" charset="0"/>
              </a:rPr>
              <a:t>Dr. Tammy Howard, Director of Accountability</a:t>
            </a:r>
            <a:br>
              <a:rPr lang="en-US" sz="2000" dirty="0" smtClean="0">
                <a:solidFill>
                  <a:schemeClr val="bg1"/>
                </a:solidFill>
                <a:latin typeface="Arial" pitchFamily="34" charset="0"/>
                <a:cs typeface="Arial" pitchFamily="34" charset="0"/>
              </a:rPr>
            </a:br>
            <a:r>
              <a:rPr lang="en-US" sz="2000" dirty="0" smtClean="0">
                <a:solidFill>
                  <a:schemeClr val="bg1"/>
                </a:solidFill>
                <a:latin typeface="Arial" pitchFamily="34" charset="0"/>
                <a:cs typeface="Arial" pitchFamily="34" charset="0"/>
              </a:rPr>
              <a:t>NCDPI Summer Institute - 2012</a:t>
            </a:r>
            <a:endParaRPr lang="en-US" sz="28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20662175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228600" y="304800"/>
            <a:ext cx="8534400" cy="1066800"/>
          </a:xfrm>
          <a:prstGeom prst="rect">
            <a:avLst/>
          </a:prstGeom>
          <a:noFill/>
          <a:ln>
            <a:noFill/>
          </a:ln>
          <a:extLst/>
        </p:spPr>
        <p:txBody>
          <a:bodyPr anchor="ctr"/>
          <a:lstStyle>
            <a:lvl1pPr algn="l" rtl="0" eaLnBrk="0" fontAlgn="base" hangingPunct="0">
              <a:spcBef>
                <a:spcPct val="0"/>
              </a:spcBef>
              <a:spcAft>
                <a:spcPct val="0"/>
              </a:spcAft>
              <a:defRPr sz="3600" b="1">
                <a:solidFill>
                  <a:srgbClr val="63554C"/>
                </a:solidFill>
                <a:latin typeface="+mj-lt"/>
                <a:ea typeface="+mj-ea"/>
                <a:cs typeface="ＭＳ Ｐゴシック" charset="0"/>
              </a:defRPr>
            </a:lvl1pPr>
            <a:lvl2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2pPr>
            <a:lvl3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3pPr>
            <a:lvl4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4pPr>
            <a:lvl5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5pPr>
            <a:lvl6pPr marL="457200" algn="ctr" rtl="0" fontAlgn="base">
              <a:spcBef>
                <a:spcPct val="0"/>
              </a:spcBef>
              <a:spcAft>
                <a:spcPct val="0"/>
              </a:spcAft>
              <a:defRPr sz="4400">
                <a:solidFill>
                  <a:srgbClr val="173962"/>
                </a:solidFill>
                <a:latin typeface="Arial Bold" pitchFamily="1" charset="0"/>
                <a:ea typeface="ＭＳ Ｐゴシック" pitchFamily="1" charset="-128"/>
              </a:defRPr>
            </a:lvl6pPr>
            <a:lvl7pPr marL="914400" algn="ctr" rtl="0" fontAlgn="base">
              <a:spcBef>
                <a:spcPct val="0"/>
              </a:spcBef>
              <a:spcAft>
                <a:spcPct val="0"/>
              </a:spcAft>
              <a:defRPr sz="4400">
                <a:solidFill>
                  <a:srgbClr val="173962"/>
                </a:solidFill>
                <a:latin typeface="Arial Bold" pitchFamily="1" charset="0"/>
                <a:ea typeface="ＭＳ Ｐゴシック" pitchFamily="1" charset="-128"/>
              </a:defRPr>
            </a:lvl7pPr>
            <a:lvl8pPr marL="1371600" algn="ctr" rtl="0" fontAlgn="base">
              <a:spcBef>
                <a:spcPct val="0"/>
              </a:spcBef>
              <a:spcAft>
                <a:spcPct val="0"/>
              </a:spcAft>
              <a:defRPr sz="4400">
                <a:solidFill>
                  <a:srgbClr val="173962"/>
                </a:solidFill>
                <a:latin typeface="Arial Bold" pitchFamily="1" charset="0"/>
                <a:ea typeface="ＭＳ Ｐゴシック" pitchFamily="1" charset="-128"/>
              </a:defRPr>
            </a:lvl8pPr>
            <a:lvl9pPr marL="1828800" algn="ctr" rtl="0" fontAlgn="base">
              <a:spcBef>
                <a:spcPct val="0"/>
              </a:spcBef>
              <a:spcAft>
                <a:spcPct val="0"/>
              </a:spcAft>
              <a:defRPr sz="4400">
                <a:solidFill>
                  <a:srgbClr val="173962"/>
                </a:solidFill>
                <a:latin typeface="Arial Bold" pitchFamily="1" charset="0"/>
                <a:ea typeface="ＭＳ Ｐゴシック" pitchFamily="1" charset="-128"/>
              </a:defRPr>
            </a:lvl9pPr>
          </a:lstStyle>
          <a:p>
            <a:pPr>
              <a:defRPr/>
            </a:pPr>
            <a:r>
              <a:rPr lang="en-US" dirty="0" smtClean="0"/>
              <a:t>Content Specification</a:t>
            </a:r>
            <a:endParaRPr lang="en-US" sz="2800" b="0" dirty="0" smtClean="0">
              <a:latin typeface="+mn-lt"/>
            </a:endParaRPr>
          </a:p>
        </p:txBody>
      </p:sp>
      <p:sp>
        <p:nvSpPr>
          <p:cNvPr id="5" name="Content Placeholder 1"/>
          <p:cNvSpPr txBox="1">
            <a:spLocks/>
          </p:cNvSpPr>
          <p:nvPr/>
        </p:nvSpPr>
        <p:spPr bwMode="auto">
          <a:xfrm>
            <a:off x="762000" y="1676400"/>
            <a:ext cx="737616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60000"/>
              </a:spcBef>
              <a:spcAft>
                <a:spcPct val="0"/>
              </a:spcAft>
              <a:buChar char="•"/>
              <a:defRPr sz="3200">
                <a:solidFill>
                  <a:srgbClr val="63554C"/>
                </a:solidFill>
                <a:latin typeface="+mn-lt"/>
                <a:ea typeface="+mn-ea"/>
                <a:cs typeface="ＭＳ Ｐゴシック" charset="0"/>
              </a:defRPr>
            </a:lvl1pPr>
            <a:lvl2pPr marL="742950" indent="-285750" algn="l" rtl="0" eaLnBrk="0" fontAlgn="base" hangingPunct="0">
              <a:spcBef>
                <a:spcPct val="60000"/>
              </a:spcBef>
              <a:spcAft>
                <a:spcPct val="0"/>
              </a:spcAft>
              <a:buChar char="–"/>
              <a:defRPr sz="2800">
                <a:solidFill>
                  <a:srgbClr val="63554C"/>
                </a:solidFill>
                <a:latin typeface="+mn-lt"/>
                <a:ea typeface="+mn-ea"/>
              </a:defRPr>
            </a:lvl2pPr>
            <a:lvl3pPr marL="1085850" indent="-228600" algn="l" rtl="0" eaLnBrk="0" fontAlgn="base" hangingPunct="0">
              <a:spcBef>
                <a:spcPct val="60000"/>
              </a:spcBef>
              <a:spcAft>
                <a:spcPct val="0"/>
              </a:spcAft>
              <a:buChar char="•"/>
              <a:defRPr sz="2400">
                <a:solidFill>
                  <a:srgbClr val="63554C"/>
                </a:solidFill>
                <a:latin typeface="+mn-lt"/>
                <a:ea typeface="+mn-ea"/>
              </a:defRPr>
            </a:lvl3pPr>
            <a:lvl4pPr marL="1428750" indent="-228600" algn="l" rtl="0" eaLnBrk="0" fontAlgn="base" hangingPunct="0">
              <a:spcBef>
                <a:spcPct val="60000"/>
              </a:spcBef>
              <a:spcAft>
                <a:spcPct val="0"/>
              </a:spcAft>
              <a:buChar char="–"/>
              <a:defRPr sz="2000">
                <a:solidFill>
                  <a:srgbClr val="63554C"/>
                </a:solidFill>
                <a:latin typeface="+mn-lt"/>
                <a:ea typeface="+mn-ea"/>
              </a:defRPr>
            </a:lvl4pPr>
            <a:lvl5pPr marL="1771650" indent="-228600" algn="l" rtl="0" eaLnBrk="0" fontAlgn="base" hangingPunct="0">
              <a:spcBef>
                <a:spcPct val="60000"/>
              </a:spcBef>
              <a:spcAft>
                <a:spcPct val="0"/>
              </a:spcAft>
              <a:buChar char="»"/>
              <a:defRPr sz="2000">
                <a:solidFill>
                  <a:srgbClr val="63554C"/>
                </a:solidFill>
                <a:latin typeface="+mn-lt"/>
                <a:ea typeface="+mn-ea"/>
              </a:defRPr>
            </a:lvl5pPr>
            <a:lvl6pPr marL="2514600" indent="-228600" algn="l" rtl="0" fontAlgn="base">
              <a:spcBef>
                <a:spcPct val="20000"/>
              </a:spcBef>
              <a:spcAft>
                <a:spcPct val="0"/>
              </a:spcAft>
              <a:buChar char="»"/>
              <a:defRPr sz="2000">
                <a:solidFill>
                  <a:srgbClr val="173962"/>
                </a:solidFill>
                <a:latin typeface="+mn-lt"/>
                <a:ea typeface="+mn-ea"/>
              </a:defRPr>
            </a:lvl6pPr>
            <a:lvl7pPr marL="2971800" indent="-228600" algn="l" rtl="0" fontAlgn="base">
              <a:spcBef>
                <a:spcPct val="20000"/>
              </a:spcBef>
              <a:spcAft>
                <a:spcPct val="0"/>
              </a:spcAft>
              <a:buChar char="»"/>
              <a:defRPr sz="2000">
                <a:solidFill>
                  <a:srgbClr val="173962"/>
                </a:solidFill>
                <a:latin typeface="+mn-lt"/>
                <a:ea typeface="+mn-ea"/>
              </a:defRPr>
            </a:lvl7pPr>
            <a:lvl8pPr marL="3429000" indent="-228600" algn="l" rtl="0" fontAlgn="base">
              <a:spcBef>
                <a:spcPct val="20000"/>
              </a:spcBef>
              <a:spcAft>
                <a:spcPct val="0"/>
              </a:spcAft>
              <a:buChar char="»"/>
              <a:defRPr sz="2000">
                <a:solidFill>
                  <a:srgbClr val="173962"/>
                </a:solidFill>
                <a:latin typeface="+mn-lt"/>
                <a:ea typeface="+mn-ea"/>
              </a:defRPr>
            </a:lvl8pPr>
            <a:lvl9pPr marL="3886200" indent="-228600" algn="l" rtl="0" fontAlgn="base">
              <a:spcBef>
                <a:spcPct val="20000"/>
              </a:spcBef>
              <a:spcAft>
                <a:spcPct val="0"/>
              </a:spcAft>
              <a:buChar char="»"/>
              <a:defRPr sz="2000">
                <a:solidFill>
                  <a:srgbClr val="173962"/>
                </a:solidFill>
                <a:latin typeface="+mn-lt"/>
                <a:ea typeface="+mn-ea"/>
              </a:defRPr>
            </a:lvl9pPr>
          </a:lstStyle>
          <a:p>
            <a:pPr marL="0" indent="0">
              <a:buFontTx/>
              <a:buNone/>
            </a:pPr>
            <a:r>
              <a:rPr lang="en-US" sz="2800" b="1" dirty="0" smtClean="0">
                <a:solidFill>
                  <a:srgbClr val="4A452A"/>
                </a:solidFill>
              </a:rPr>
              <a:t>Important Notes:</a:t>
            </a:r>
          </a:p>
          <a:p>
            <a:r>
              <a:rPr lang="en-US" sz="2800" dirty="0" smtClean="0">
                <a:solidFill>
                  <a:srgbClr val="4A452A"/>
                </a:solidFill>
              </a:rPr>
              <a:t>The weightings shown in the content specifications are developed based on the relative importance of the content.</a:t>
            </a:r>
          </a:p>
          <a:p>
            <a:r>
              <a:rPr lang="en-US" sz="2800" dirty="0" smtClean="0">
                <a:solidFill>
                  <a:srgbClr val="4A452A"/>
                </a:solidFill>
              </a:rPr>
              <a:t>Particularly in literacy, there are skills that we value and you will teach but we will not assess in the current assessment system (e.g. speaking and listening).</a:t>
            </a:r>
            <a:br>
              <a:rPr lang="en-US" sz="2800" dirty="0" smtClean="0">
                <a:solidFill>
                  <a:srgbClr val="4A452A"/>
                </a:solidFill>
              </a:rPr>
            </a:br>
            <a:r>
              <a:rPr lang="en-US" sz="2800" dirty="0" smtClean="0">
                <a:solidFill>
                  <a:srgbClr val="4A452A"/>
                </a:solidFill>
              </a:rPr>
              <a:t/>
            </a:r>
            <a:br>
              <a:rPr lang="en-US" sz="2800" dirty="0" smtClean="0">
                <a:solidFill>
                  <a:srgbClr val="4A452A"/>
                </a:solidFill>
              </a:rPr>
            </a:br>
            <a:endParaRPr lang="en-US" sz="2800" b="1" dirty="0">
              <a:solidFill>
                <a:srgbClr val="4A452A"/>
              </a:solidFill>
            </a:endParaRPr>
          </a:p>
        </p:txBody>
      </p:sp>
    </p:spTree>
    <p:extLst>
      <p:ext uri="{BB962C8B-B14F-4D97-AF65-F5344CB8AC3E}">
        <p14:creationId xmlns:p14="http://schemas.microsoft.com/office/powerpoint/2010/main" val="3115571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228600" y="304800"/>
            <a:ext cx="8534400" cy="1066800"/>
          </a:xfrm>
          <a:prstGeom prst="rect">
            <a:avLst/>
          </a:prstGeom>
          <a:noFill/>
          <a:ln>
            <a:noFill/>
          </a:ln>
          <a:extLst/>
        </p:spPr>
        <p:txBody>
          <a:bodyPr anchor="ctr"/>
          <a:lstStyle>
            <a:lvl1pPr algn="l" rtl="0" eaLnBrk="0" fontAlgn="base" hangingPunct="0">
              <a:spcBef>
                <a:spcPct val="0"/>
              </a:spcBef>
              <a:spcAft>
                <a:spcPct val="0"/>
              </a:spcAft>
              <a:defRPr sz="3600" b="1">
                <a:solidFill>
                  <a:srgbClr val="63554C"/>
                </a:solidFill>
                <a:latin typeface="+mj-lt"/>
                <a:ea typeface="+mj-ea"/>
                <a:cs typeface="ＭＳ Ｐゴシック" charset="0"/>
              </a:defRPr>
            </a:lvl1pPr>
            <a:lvl2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2pPr>
            <a:lvl3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3pPr>
            <a:lvl4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4pPr>
            <a:lvl5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5pPr>
            <a:lvl6pPr marL="457200" algn="ctr" rtl="0" fontAlgn="base">
              <a:spcBef>
                <a:spcPct val="0"/>
              </a:spcBef>
              <a:spcAft>
                <a:spcPct val="0"/>
              </a:spcAft>
              <a:defRPr sz="4400">
                <a:solidFill>
                  <a:srgbClr val="173962"/>
                </a:solidFill>
                <a:latin typeface="Arial Bold" pitchFamily="1" charset="0"/>
                <a:ea typeface="ＭＳ Ｐゴシック" pitchFamily="1" charset="-128"/>
              </a:defRPr>
            </a:lvl6pPr>
            <a:lvl7pPr marL="914400" algn="ctr" rtl="0" fontAlgn="base">
              <a:spcBef>
                <a:spcPct val="0"/>
              </a:spcBef>
              <a:spcAft>
                <a:spcPct val="0"/>
              </a:spcAft>
              <a:defRPr sz="4400">
                <a:solidFill>
                  <a:srgbClr val="173962"/>
                </a:solidFill>
                <a:latin typeface="Arial Bold" pitchFamily="1" charset="0"/>
                <a:ea typeface="ＭＳ Ｐゴシック" pitchFamily="1" charset="-128"/>
              </a:defRPr>
            </a:lvl7pPr>
            <a:lvl8pPr marL="1371600" algn="ctr" rtl="0" fontAlgn="base">
              <a:spcBef>
                <a:spcPct val="0"/>
              </a:spcBef>
              <a:spcAft>
                <a:spcPct val="0"/>
              </a:spcAft>
              <a:defRPr sz="4400">
                <a:solidFill>
                  <a:srgbClr val="173962"/>
                </a:solidFill>
                <a:latin typeface="Arial Bold" pitchFamily="1" charset="0"/>
                <a:ea typeface="ＭＳ Ｐゴシック" pitchFamily="1" charset="-128"/>
              </a:defRPr>
            </a:lvl8pPr>
            <a:lvl9pPr marL="1828800" algn="ctr" rtl="0" fontAlgn="base">
              <a:spcBef>
                <a:spcPct val="0"/>
              </a:spcBef>
              <a:spcAft>
                <a:spcPct val="0"/>
              </a:spcAft>
              <a:defRPr sz="4400">
                <a:solidFill>
                  <a:srgbClr val="173962"/>
                </a:solidFill>
                <a:latin typeface="Arial Bold" pitchFamily="1" charset="0"/>
                <a:ea typeface="ＭＳ Ｐゴシック" pitchFamily="1" charset="-128"/>
              </a:defRPr>
            </a:lvl9pPr>
          </a:lstStyle>
          <a:p>
            <a:pPr>
              <a:defRPr/>
            </a:pPr>
            <a:r>
              <a:rPr lang="en-US" dirty="0" smtClean="0"/>
              <a:t>Content Specification</a:t>
            </a:r>
            <a:br>
              <a:rPr lang="en-US" dirty="0" smtClean="0"/>
            </a:br>
            <a:r>
              <a:rPr lang="en-US" sz="2800" b="0" dirty="0" smtClean="0">
                <a:latin typeface="+mn-lt"/>
              </a:rPr>
              <a:t>Literacy </a:t>
            </a:r>
          </a:p>
        </p:txBody>
      </p:sp>
      <p:graphicFrame>
        <p:nvGraphicFramePr>
          <p:cNvPr id="9" name="Group 113"/>
          <p:cNvGraphicFramePr>
            <a:graphicFrameLocks/>
          </p:cNvGraphicFramePr>
          <p:nvPr>
            <p:extLst>
              <p:ext uri="{D42A27DB-BD31-4B8C-83A1-F6EECF244321}">
                <p14:modId xmlns:p14="http://schemas.microsoft.com/office/powerpoint/2010/main" val="1145031739"/>
              </p:ext>
            </p:extLst>
          </p:nvPr>
        </p:nvGraphicFramePr>
        <p:xfrm>
          <a:off x="326216" y="1828800"/>
          <a:ext cx="8589187" cy="2560550"/>
        </p:xfrm>
        <a:graphic>
          <a:graphicData uri="http://schemas.openxmlformats.org/drawingml/2006/table">
            <a:tbl>
              <a:tblPr/>
              <a:tblGrid>
                <a:gridCol w="1472427"/>
                <a:gridCol w="1016680"/>
                <a:gridCol w="1016680"/>
                <a:gridCol w="1016680"/>
                <a:gridCol w="1016680"/>
                <a:gridCol w="1016680"/>
                <a:gridCol w="1016680"/>
                <a:gridCol w="1016680"/>
              </a:tblGrid>
              <a:tr h="359253">
                <a:tc>
                  <a:txBody>
                    <a:bodyPr/>
                    <a:lstStyle/>
                    <a:p>
                      <a:pPr marL="0" marR="0" lvl="0" indent="0" algn="r" defTabSz="914400" rtl="0" eaLnBrk="1" fontAlgn="base" latinLnBrk="0" hangingPunct="1">
                        <a:lnSpc>
                          <a:spcPct val="100000"/>
                        </a:lnSpc>
                        <a:spcBef>
                          <a:spcPct val="20000"/>
                        </a:spcBef>
                        <a:spcAft>
                          <a:spcPct val="0"/>
                        </a:spcAft>
                        <a:buClrTx/>
                        <a:buSzTx/>
                        <a:buFontTx/>
                        <a:buNone/>
                        <a:tabLst/>
                        <a:defRPr/>
                      </a:pPr>
                      <a:endParaRPr lang="en-US" sz="1800" b="1" dirty="0" smtClean="0">
                        <a:solidFill>
                          <a:srgbClr val="4A452A"/>
                        </a:solidFill>
                        <a:latin typeface="Calibri" pitchFamily="34" charset="0"/>
                        <a:ea typeface="Times New Roman" pitchFamily="18" charset="0"/>
                        <a:cs typeface="Calibri" pitchFamily="34" charset="0"/>
                      </a:endParaRPr>
                    </a:p>
                  </a:txBody>
                  <a:tcPr marL="91439" marR="91439" marT="45746" marB="45746" anchor="ctr" horzOverflow="overflow">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accent1"/>
                          </a:solidFill>
                          <a:effectLst/>
                          <a:latin typeface="Calibri" pitchFamily="34" charset="0"/>
                          <a:ea typeface="ヒラギノ角ゴ Pro W3" charset="-128"/>
                          <a:cs typeface="Calibri" pitchFamily="34" charset="0"/>
                        </a:rPr>
                        <a:t>Grade 3</a:t>
                      </a:r>
                      <a:endParaRPr kumimoji="0" lang="en-US" sz="1800" b="1" i="0" u="none" strike="noStrike" cap="none" normalizeH="0" baseline="0" dirty="0" smtClean="0">
                        <a:ln>
                          <a:noFill/>
                        </a:ln>
                        <a:solidFill>
                          <a:schemeClr val="accent1"/>
                        </a:solidFill>
                        <a:effectLst/>
                        <a:latin typeface="Calibri" pitchFamily="34" charset="0"/>
                        <a:ea typeface="ヒラギノ角ゴ Pro W3" charset="-128"/>
                        <a:cs typeface="Calibri" pitchFamily="34" charset="0"/>
                      </a:endParaRPr>
                    </a:p>
                  </a:txBody>
                  <a:tcPr marL="91439" marR="91439" marT="45746" marB="45746" anchor="ctr" horzOverflow="overflow">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solidFill>
                      <a:srgbClr val="4A452A"/>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accent1"/>
                          </a:solidFill>
                          <a:effectLst/>
                          <a:latin typeface="Calibri" pitchFamily="34" charset="0"/>
                          <a:ea typeface="ヒラギノ角ゴ Pro W3" charset="-128"/>
                          <a:cs typeface="Calibri" pitchFamily="34" charset="0"/>
                        </a:rPr>
                        <a:t>Grade 4</a:t>
                      </a:r>
                    </a:p>
                  </a:txBody>
                  <a:tcPr marL="91439" marR="91439" marT="45746" marB="45746" anchor="ctr" horzOverflow="overflow">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solidFill>
                      <a:srgbClr val="4A452A"/>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accent1"/>
                          </a:solidFill>
                          <a:effectLst/>
                          <a:latin typeface="Calibri" pitchFamily="34" charset="0"/>
                          <a:ea typeface="ヒラギノ角ゴ Pro W3" charset="-128"/>
                          <a:cs typeface="Calibri" pitchFamily="34" charset="0"/>
                        </a:rPr>
                        <a:t>Grade 5</a:t>
                      </a:r>
                    </a:p>
                  </a:txBody>
                  <a:tcPr marL="91439" marR="91439" marT="45746" marB="45746" anchor="ctr" horzOverflow="overflow">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solidFill>
                      <a:srgbClr val="4A452A"/>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accent1"/>
                          </a:solidFill>
                          <a:effectLst/>
                          <a:latin typeface="Calibri" pitchFamily="34" charset="0"/>
                          <a:ea typeface="ヒラギノ角ゴ Pro W3" charset="-128"/>
                          <a:cs typeface="Calibri" pitchFamily="34" charset="0"/>
                        </a:rPr>
                        <a:t>Grade 6</a:t>
                      </a:r>
                    </a:p>
                  </a:txBody>
                  <a:tcPr marL="91439" marR="91439" marT="45746" marB="45746" anchor="ctr" horzOverflow="overflow">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solidFill>
                      <a:srgbClr val="4A452A"/>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accent1"/>
                          </a:solidFill>
                          <a:effectLst/>
                          <a:latin typeface="Calibri" pitchFamily="34" charset="0"/>
                          <a:ea typeface="ヒラギノ角ゴ Pro W3" charset="-128"/>
                          <a:cs typeface="Calibri" pitchFamily="34" charset="0"/>
                        </a:rPr>
                        <a:t>Grade 7</a:t>
                      </a:r>
                    </a:p>
                  </a:txBody>
                  <a:tcPr marL="91439" marR="91439" marT="45746" marB="45746" anchor="ctr" horzOverflow="overflow">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solidFill>
                      <a:srgbClr val="4A452A"/>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accent1"/>
                          </a:solidFill>
                          <a:effectLst/>
                          <a:latin typeface="Calibri" pitchFamily="34" charset="0"/>
                          <a:ea typeface="ヒラギノ角ゴ Pro W3" charset="-128"/>
                          <a:cs typeface="Calibri" pitchFamily="34" charset="0"/>
                        </a:rPr>
                        <a:t>Grade 8</a:t>
                      </a:r>
                    </a:p>
                  </a:txBody>
                  <a:tcPr marL="91439" marR="91439" marT="45746" marB="45746" anchor="ctr" horzOverflow="overflow">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solidFill>
                      <a:srgbClr val="4A452A"/>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err="1" smtClean="0">
                          <a:ln>
                            <a:noFill/>
                          </a:ln>
                          <a:solidFill>
                            <a:schemeClr val="accent1"/>
                          </a:solidFill>
                          <a:effectLst/>
                          <a:latin typeface="Calibri" pitchFamily="34" charset="0"/>
                          <a:ea typeface="ヒラギノ角ゴ Pro W3" charset="-128"/>
                          <a:cs typeface="Calibri" pitchFamily="34" charset="0"/>
                        </a:rPr>
                        <a:t>Eng</a:t>
                      </a:r>
                      <a:r>
                        <a:rPr kumimoji="0" lang="en-US" sz="1800" b="1" i="0" u="none" strike="noStrike" cap="none" normalizeH="0" baseline="0" dirty="0" smtClean="0">
                          <a:ln>
                            <a:noFill/>
                          </a:ln>
                          <a:solidFill>
                            <a:schemeClr val="accent1"/>
                          </a:solidFill>
                          <a:effectLst/>
                          <a:latin typeface="Calibri" pitchFamily="34" charset="0"/>
                          <a:ea typeface="ヒラギノ角ゴ Pro W3" charset="-128"/>
                          <a:cs typeface="Calibri" pitchFamily="34" charset="0"/>
                        </a:rPr>
                        <a:t> II</a:t>
                      </a:r>
                    </a:p>
                  </a:txBody>
                  <a:tcPr marL="91439" marR="91439" marT="45746" marB="45746" anchor="ctr" horzOverflow="overflow">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solidFill>
                      <a:srgbClr val="4A452A"/>
                    </a:solidFill>
                  </a:tcPr>
                </a:tc>
              </a:tr>
              <a:tr h="620488">
                <a:tc>
                  <a:txBody>
                    <a:bodyPr/>
                    <a:lstStyle/>
                    <a:p>
                      <a:pPr marL="0" marR="0" lvl="0" indent="0" algn="r" defTabSz="914400" rtl="0" eaLnBrk="1" fontAlgn="base" latinLnBrk="0" hangingPunct="1">
                        <a:lnSpc>
                          <a:spcPct val="100000"/>
                        </a:lnSpc>
                        <a:spcBef>
                          <a:spcPct val="20000"/>
                        </a:spcBef>
                        <a:spcAft>
                          <a:spcPct val="0"/>
                        </a:spcAft>
                        <a:buClrTx/>
                        <a:buSzTx/>
                        <a:buFontTx/>
                        <a:buNone/>
                        <a:tabLst/>
                        <a:defRPr/>
                      </a:pPr>
                      <a:r>
                        <a:rPr lang="en-US" sz="2000" b="1" dirty="0" smtClean="0">
                          <a:solidFill>
                            <a:srgbClr val="4A452A"/>
                          </a:solidFill>
                          <a:latin typeface="Calibri" pitchFamily="34" charset="0"/>
                          <a:ea typeface="Times New Roman" pitchFamily="18" charset="0"/>
                          <a:cs typeface="Calibri" pitchFamily="34" charset="0"/>
                        </a:rPr>
                        <a:t>Reading for Literature</a:t>
                      </a:r>
                    </a:p>
                  </a:txBody>
                  <a:tcPr marL="91439" marR="91439" marT="45746" marB="45746" anchor="ctr" horzOverflow="overflow">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32–37%</a:t>
                      </a:r>
                      <a:endParaRPr lang="en-US" sz="2000" b="1" dirty="0">
                        <a:solidFill>
                          <a:srgbClr val="4A452A"/>
                        </a:solidFill>
                        <a:latin typeface="Calibri" pitchFamily="34" charset="0"/>
                        <a:cs typeface="Calibri" pitchFamily="34" charset="0"/>
                      </a:endParaRP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4A452A"/>
                          </a:solidFill>
                          <a:effectLst/>
                          <a:latin typeface="Calibri" pitchFamily="34" charset="0"/>
                          <a:ea typeface="ヒラギノ角ゴ Pro W3" charset="-128"/>
                          <a:cs typeface="Calibri" pitchFamily="34" charset="0"/>
                        </a:rPr>
                        <a:t>30–34%</a:t>
                      </a:r>
                    </a:p>
                  </a:txBody>
                  <a:tcPr marL="91439" marR="91439" marT="45746" marB="45746" anchor="ctr" horzOverflow="overflow">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4A452A"/>
                          </a:solidFill>
                          <a:effectLst/>
                          <a:latin typeface="Calibri" pitchFamily="34" charset="0"/>
                          <a:ea typeface="ヒラギノ角ゴ Pro W3" charset="-128"/>
                          <a:cs typeface="Calibri" pitchFamily="34" charset="0"/>
                        </a:rPr>
                        <a:t>36–40%</a:t>
                      </a:r>
                    </a:p>
                  </a:txBody>
                  <a:tcPr marL="91439" marR="91439" marT="45746" marB="45746" anchor="ctr" horzOverflow="overflow">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4A452A"/>
                          </a:solidFill>
                          <a:effectLst/>
                          <a:latin typeface="Calibri" pitchFamily="34" charset="0"/>
                          <a:ea typeface="ヒラギノ角ゴ Pro W3" charset="-128"/>
                          <a:cs typeface="Calibri" pitchFamily="34" charset="0"/>
                        </a:rPr>
                        <a:t>32–36%</a:t>
                      </a:r>
                    </a:p>
                  </a:txBody>
                  <a:tcPr marL="91439" marR="91439" marT="45746" marB="45746" anchor="ctr" horzOverflow="overflow">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4A452A"/>
                          </a:solidFill>
                          <a:effectLst/>
                          <a:latin typeface="Calibri" pitchFamily="34" charset="0"/>
                          <a:ea typeface="ヒラギノ角ゴ Pro W3" charset="-128"/>
                          <a:cs typeface="Calibri" pitchFamily="34" charset="0"/>
                        </a:rPr>
                        <a:t>34–38%</a:t>
                      </a:r>
                    </a:p>
                  </a:txBody>
                  <a:tcPr marL="91439" marR="91439" marT="45746" marB="45746" anchor="ctr" horzOverflow="overflow">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4A452A"/>
                          </a:solidFill>
                          <a:effectLst/>
                          <a:latin typeface="Calibri" pitchFamily="34" charset="0"/>
                          <a:ea typeface="ヒラギノ角ゴ Pro W3" charset="-128"/>
                          <a:cs typeface="Calibri" pitchFamily="34" charset="0"/>
                        </a:rPr>
                        <a:t>31–35%</a:t>
                      </a:r>
                    </a:p>
                  </a:txBody>
                  <a:tcPr marL="91439" marR="91439" marT="45746" marB="45746" anchor="ctr" horzOverflow="overflow">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4A452A"/>
                          </a:solidFill>
                          <a:effectLst/>
                          <a:latin typeface="Calibri" pitchFamily="34" charset="0"/>
                          <a:ea typeface="ヒラギノ角ゴ Pro W3" charset="-128"/>
                          <a:cs typeface="Calibri" pitchFamily="34" charset="0"/>
                        </a:rPr>
                        <a:t>30–34%</a:t>
                      </a:r>
                    </a:p>
                  </a:txBody>
                  <a:tcPr marL="91439" marR="91439" marT="45746" marB="45746" anchor="ctr" horzOverflow="overflow">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r>
              <a:tr h="620477">
                <a:tc>
                  <a:txBody>
                    <a:bodyPr/>
                    <a:lstStyle/>
                    <a:p>
                      <a:pPr algn="r"/>
                      <a:r>
                        <a:rPr lang="en-US" sz="2000" b="1" dirty="0" smtClean="0">
                          <a:solidFill>
                            <a:srgbClr val="4A452A"/>
                          </a:solidFill>
                          <a:latin typeface="Calibri" pitchFamily="34" charset="0"/>
                          <a:cs typeface="Calibri" pitchFamily="34" charset="0"/>
                        </a:rPr>
                        <a:t>Reading for Information</a:t>
                      </a:r>
                      <a:endParaRPr lang="en-US" sz="2000" b="1" dirty="0">
                        <a:solidFill>
                          <a:srgbClr val="4A452A"/>
                        </a:solidFill>
                        <a:latin typeface="Calibri" pitchFamily="34" charset="0"/>
                        <a:cs typeface="Calibri" pitchFamily="34" charset="0"/>
                      </a:endParaRP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rgbClr val="4A452A"/>
                          </a:solidFill>
                          <a:latin typeface="Calibri" pitchFamily="34" charset="0"/>
                          <a:cs typeface="Calibri" pitchFamily="34" charset="0"/>
                        </a:rPr>
                        <a:t>41–45%</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45–49%</a:t>
                      </a:r>
                      <a:endParaRPr lang="en-US" sz="2000" b="1" dirty="0">
                        <a:solidFill>
                          <a:srgbClr val="4A452A"/>
                        </a:solidFill>
                        <a:latin typeface="Calibri" pitchFamily="34" charset="0"/>
                        <a:cs typeface="Calibri" pitchFamily="34" charset="0"/>
                      </a:endParaRP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37-41%</a:t>
                      </a:r>
                      <a:endParaRPr lang="en-US" sz="2000" b="1" dirty="0">
                        <a:solidFill>
                          <a:srgbClr val="4A452A"/>
                        </a:solidFill>
                        <a:latin typeface="Calibri" pitchFamily="34" charset="0"/>
                        <a:cs typeface="Calibri" pitchFamily="34" charset="0"/>
                      </a:endParaRP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41–45%</a:t>
                      </a:r>
                      <a:endParaRPr lang="en-US" sz="2000" b="1" dirty="0">
                        <a:solidFill>
                          <a:srgbClr val="4A452A"/>
                        </a:solidFill>
                        <a:latin typeface="Calibri" pitchFamily="34" charset="0"/>
                        <a:cs typeface="Calibri" pitchFamily="34" charset="0"/>
                      </a:endParaRP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41–45%</a:t>
                      </a:r>
                      <a:endParaRPr lang="en-US" sz="2000" b="1" dirty="0">
                        <a:solidFill>
                          <a:srgbClr val="4A452A"/>
                        </a:solidFill>
                        <a:latin typeface="Calibri" pitchFamily="34" charset="0"/>
                        <a:cs typeface="Calibri" pitchFamily="34" charset="0"/>
                      </a:endParaRP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42–46%</a:t>
                      </a:r>
                      <a:endParaRPr lang="en-US" sz="2000" b="1" dirty="0">
                        <a:solidFill>
                          <a:srgbClr val="4A452A"/>
                        </a:solidFill>
                        <a:latin typeface="Calibri" pitchFamily="34" charset="0"/>
                        <a:cs typeface="Calibri" pitchFamily="34" charset="0"/>
                      </a:endParaRP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32–38%</a:t>
                      </a:r>
                      <a:endParaRPr lang="en-US" sz="2000" b="1" dirty="0">
                        <a:solidFill>
                          <a:srgbClr val="4A452A"/>
                        </a:solidFill>
                        <a:latin typeface="Calibri" pitchFamily="34" charset="0"/>
                        <a:cs typeface="Calibri" pitchFamily="34" charset="0"/>
                      </a:endParaRP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r>
              <a:tr h="391897">
                <a:tc>
                  <a:txBody>
                    <a:bodyPr/>
                    <a:lstStyle/>
                    <a:p>
                      <a:pPr algn="r"/>
                      <a:r>
                        <a:rPr lang="en-US" sz="2000" b="1" dirty="0" smtClean="0">
                          <a:solidFill>
                            <a:srgbClr val="4A452A"/>
                          </a:solidFill>
                          <a:latin typeface="Calibri" pitchFamily="34" charset="0"/>
                          <a:cs typeface="Calibri" pitchFamily="34" charset="0"/>
                        </a:rPr>
                        <a:t>Writing</a:t>
                      </a:r>
                      <a:endParaRPr lang="en-US" sz="2000" b="1" dirty="0">
                        <a:solidFill>
                          <a:srgbClr val="4A452A"/>
                        </a:solidFill>
                        <a:latin typeface="Calibri" pitchFamily="34" charset="0"/>
                        <a:cs typeface="Calibri" pitchFamily="34" charset="0"/>
                      </a:endParaRP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NA</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solidFill>
                      <a:srgbClr val="4A452A">
                        <a:alpha val="61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rgbClr val="4A452A"/>
                          </a:solidFill>
                          <a:latin typeface="Calibri" pitchFamily="34" charset="0"/>
                          <a:cs typeface="Calibri" pitchFamily="34" charset="0"/>
                        </a:rPr>
                        <a:t>NA</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solidFill>
                      <a:srgbClr val="4A452A">
                        <a:alpha val="61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rgbClr val="4A452A"/>
                          </a:solidFill>
                          <a:latin typeface="Calibri" pitchFamily="34" charset="0"/>
                          <a:cs typeface="Calibri" pitchFamily="34" charset="0"/>
                        </a:rPr>
                        <a:t>NA</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solidFill>
                      <a:srgbClr val="4A452A">
                        <a:alpha val="61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rgbClr val="4A452A"/>
                          </a:solidFill>
                          <a:latin typeface="Calibri" pitchFamily="34" charset="0"/>
                          <a:cs typeface="Calibri" pitchFamily="34" charset="0"/>
                        </a:rPr>
                        <a:t>NA</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solidFill>
                      <a:srgbClr val="4A452A">
                        <a:alpha val="61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rgbClr val="4A452A"/>
                          </a:solidFill>
                          <a:latin typeface="Calibri" pitchFamily="34" charset="0"/>
                          <a:cs typeface="Calibri" pitchFamily="34" charset="0"/>
                        </a:rPr>
                        <a:t>NA</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solidFill>
                      <a:srgbClr val="4A452A">
                        <a:alpha val="61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rgbClr val="4A452A"/>
                          </a:solidFill>
                          <a:latin typeface="Calibri" pitchFamily="34" charset="0"/>
                          <a:cs typeface="Calibri" pitchFamily="34" charset="0"/>
                        </a:rPr>
                        <a:t>NA</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solidFill>
                      <a:srgbClr val="4A452A">
                        <a:alpha val="61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rgbClr val="4A452A"/>
                          </a:solidFill>
                          <a:latin typeface="Calibri" pitchFamily="34" charset="0"/>
                          <a:cs typeface="Calibri" pitchFamily="34" charset="0"/>
                        </a:rPr>
                        <a:t>14–18%</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r>
              <a:tr h="391897">
                <a:tc>
                  <a:txBody>
                    <a:bodyPr/>
                    <a:lstStyle/>
                    <a:p>
                      <a:pPr algn="r"/>
                      <a:r>
                        <a:rPr lang="en-US" sz="2000" b="1" dirty="0" smtClean="0">
                          <a:solidFill>
                            <a:srgbClr val="4A452A"/>
                          </a:solidFill>
                          <a:latin typeface="Calibri" pitchFamily="34" charset="0"/>
                          <a:cs typeface="Calibri" pitchFamily="34" charset="0"/>
                        </a:rPr>
                        <a:t>Language</a:t>
                      </a:r>
                      <a:endParaRPr lang="en-US" sz="2000" b="1" dirty="0">
                        <a:solidFill>
                          <a:srgbClr val="4A452A"/>
                        </a:solidFill>
                        <a:latin typeface="Calibri" pitchFamily="34" charset="0"/>
                        <a:cs typeface="Calibri" pitchFamily="34" charset="0"/>
                      </a:endParaRP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20–24%</a:t>
                      </a:r>
                      <a:endParaRPr lang="en-US" sz="2000" b="1" dirty="0">
                        <a:solidFill>
                          <a:srgbClr val="4A452A"/>
                        </a:solidFill>
                        <a:latin typeface="Calibri" pitchFamily="34" charset="0"/>
                        <a:cs typeface="Calibri" pitchFamily="34" charset="0"/>
                      </a:endParaRP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19–21%</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21–25%</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21–25%</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19–23%</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20–24%</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14–18%</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r>
            </a:tbl>
          </a:graphicData>
        </a:graphic>
      </p:graphicFrame>
      <p:sp>
        <p:nvSpPr>
          <p:cNvPr id="10" name="Content Placeholder 1"/>
          <p:cNvSpPr txBox="1">
            <a:spLocks/>
          </p:cNvSpPr>
          <p:nvPr/>
        </p:nvSpPr>
        <p:spPr bwMode="auto">
          <a:xfrm>
            <a:off x="482598" y="4724400"/>
            <a:ext cx="8432802"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60000"/>
              </a:spcBef>
              <a:spcAft>
                <a:spcPct val="0"/>
              </a:spcAft>
              <a:buChar char="•"/>
              <a:defRPr sz="3200">
                <a:solidFill>
                  <a:srgbClr val="63554C"/>
                </a:solidFill>
                <a:latin typeface="+mn-lt"/>
                <a:ea typeface="+mn-ea"/>
                <a:cs typeface="ＭＳ Ｐゴシック" charset="0"/>
              </a:defRPr>
            </a:lvl1pPr>
            <a:lvl2pPr marL="742950" indent="-285750" algn="l" rtl="0" eaLnBrk="0" fontAlgn="base" hangingPunct="0">
              <a:spcBef>
                <a:spcPct val="60000"/>
              </a:spcBef>
              <a:spcAft>
                <a:spcPct val="0"/>
              </a:spcAft>
              <a:buChar char="–"/>
              <a:defRPr sz="2800">
                <a:solidFill>
                  <a:srgbClr val="63554C"/>
                </a:solidFill>
                <a:latin typeface="+mn-lt"/>
                <a:ea typeface="+mn-ea"/>
              </a:defRPr>
            </a:lvl2pPr>
            <a:lvl3pPr marL="1085850" indent="-228600" algn="l" rtl="0" eaLnBrk="0" fontAlgn="base" hangingPunct="0">
              <a:spcBef>
                <a:spcPct val="60000"/>
              </a:spcBef>
              <a:spcAft>
                <a:spcPct val="0"/>
              </a:spcAft>
              <a:buChar char="•"/>
              <a:defRPr sz="2400">
                <a:solidFill>
                  <a:srgbClr val="63554C"/>
                </a:solidFill>
                <a:latin typeface="+mn-lt"/>
                <a:ea typeface="+mn-ea"/>
              </a:defRPr>
            </a:lvl3pPr>
            <a:lvl4pPr marL="1428750" indent="-228600" algn="l" rtl="0" eaLnBrk="0" fontAlgn="base" hangingPunct="0">
              <a:spcBef>
                <a:spcPct val="60000"/>
              </a:spcBef>
              <a:spcAft>
                <a:spcPct val="0"/>
              </a:spcAft>
              <a:buChar char="–"/>
              <a:defRPr sz="2000">
                <a:solidFill>
                  <a:srgbClr val="63554C"/>
                </a:solidFill>
                <a:latin typeface="+mn-lt"/>
                <a:ea typeface="+mn-ea"/>
              </a:defRPr>
            </a:lvl4pPr>
            <a:lvl5pPr marL="1771650" indent="-228600" algn="l" rtl="0" eaLnBrk="0" fontAlgn="base" hangingPunct="0">
              <a:spcBef>
                <a:spcPct val="60000"/>
              </a:spcBef>
              <a:spcAft>
                <a:spcPct val="0"/>
              </a:spcAft>
              <a:buChar char="»"/>
              <a:defRPr sz="2000">
                <a:solidFill>
                  <a:srgbClr val="63554C"/>
                </a:solidFill>
                <a:latin typeface="+mn-lt"/>
                <a:ea typeface="+mn-ea"/>
              </a:defRPr>
            </a:lvl5pPr>
            <a:lvl6pPr marL="2514600" indent="-228600" algn="l" rtl="0" fontAlgn="base">
              <a:spcBef>
                <a:spcPct val="20000"/>
              </a:spcBef>
              <a:spcAft>
                <a:spcPct val="0"/>
              </a:spcAft>
              <a:buChar char="»"/>
              <a:defRPr sz="2000">
                <a:solidFill>
                  <a:srgbClr val="173962"/>
                </a:solidFill>
                <a:latin typeface="+mn-lt"/>
                <a:ea typeface="+mn-ea"/>
              </a:defRPr>
            </a:lvl6pPr>
            <a:lvl7pPr marL="2971800" indent="-228600" algn="l" rtl="0" fontAlgn="base">
              <a:spcBef>
                <a:spcPct val="20000"/>
              </a:spcBef>
              <a:spcAft>
                <a:spcPct val="0"/>
              </a:spcAft>
              <a:buChar char="»"/>
              <a:defRPr sz="2000">
                <a:solidFill>
                  <a:srgbClr val="173962"/>
                </a:solidFill>
                <a:latin typeface="+mn-lt"/>
                <a:ea typeface="+mn-ea"/>
              </a:defRPr>
            </a:lvl7pPr>
            <a:lvl8pPr marL="3429000" indent="-228600" algn="l" rtl="0" fontAlgn="base">
              <a:spcBef>
                <a:spcPct val="20000"/>
              </a:spcBef>
              <a:spcAft>
                <a:spcPct val="0"/>
              </a:spcAft>
              <a:buChar char="»"/>
              <a:defRPr sz="2000">
                <a:solidFill>
                  <a:srgbClr val="173962"/>
                </a:solidFill>
                <a:latin typeface="+mn-lt"/>
                <a:ea typeface="+mn-ea"/>
              </a:defRPr>
            </a:lvl8pPr>
            <a:lvl9pPr marL="3886200" indent="-228600" algn="l" rtl="0" fontAlgn="base">
              <a:spcBef>
                <a:spcPct val="20000"/>
              </a:spcBef>
              <a:spcAft>
                <a:spcPct val="0"/>
              </a:spcAft>
              <a:buChar char="»"/>
              <a:defRPr sz="2000">
                <a:solidFill>
                  <a:srgbClr val="173962"/>
                </a:solidFill>
                <a:latin typeface="+mn-lt"/>
                <a:ea typeface="+mn-ea"/>
              </a:defRPr>
            </a:lvl9pPr>
          </a:lstStyle>
          <a:p>
            <a:r>
              <a:rPr lang="en-US" sz="2000" dirty="0" smtClean="0">
                <a:solidFill>
                  <a:srgbClr val="4A452A"/>
                </a:solidFill>
              </a:rPr>
              <a:t>Reading Foundations and Speaking and Listening Skills will not be assessed on the 2012-13 and 2013-14 assessment.</a:t>
            </a:r>
          </a:p>
          <a:p>
            <a:r>
              <a:rPr lang="en-US" sz="2000" b="1" dirty="0" smtClean="0">
                <a:solidFill>
                  <a:srgbClr val="4A452A"/>
                </a:solidFill>
              </a:rPr>
              <a:t>SMARTER Balanced does plan to assess both of the above in 2014-15.</a:t>
            </a:r>
          </a:p>
          <a:p>
            <a:pPr marL="0" indent="0">
              <a:buNone/>
            </a:pPr>
            <a:r>
              <a:rPr lang="en-US" sz="2400" b="1" dirty="0" smtClean="0">
                <a:solidFill>
                  <a:srgbClr val="4A452A"/>
                </a:solidFill>
              </a:rPr>
              <a:t/>
            </a:r>
            <a:br>
              <a:rPr lang="en-US" sz="2400" b="1" dirty="0" smtClean="0">
                <a:solidFill>
                  <a:srgbClr val="4A452A"/>
                </a:solidFill>
              </a:rPr>
            </a:br>
            <a:endParaRPr lang="en-US" sz="2400" b="1" dirty="0">
              <a:solidFill>
                <a:srgbClr val="4A452A"/>
              </a:solidFill>
            </a:endParaRPr>
          </a:p>
        </p:txBody>
      </p:sp>
      <p:sp>
        <p:nvSpPr>
          <p:cNvPr id="5" name="Content Placeholder 1"/>
          <p:cNvSpPr txBox="1">
            <a:spLocks/>
          </p:cNvSpPr>
          <p:nvPr/>
        </p:nvSpPr>
        <p:spPr bwMode="auto">
          <a:xfrm>
            <a:off x="381000" y="6537960"/>
            <a:ext cx="8432802" cy="396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60000"/>
              </a:spcBef>
              <a:spcAft>
                <a:spcPct val="0"/>
              </a:spcAft>
              <a:buChar char="•"/>
              <a:defRPr sz="3200">
                <a:solidFill>
                  <a:srgbClr val="63554C"/>
                </a:solidFill>
                <a:latin typeface="+mn-lt"/>
                <a:ea typeface="+mn-ea"/>
                <a:cs typeface="ＭＳ Ｐゴシック" charset="0"/>
              </a:defRPr>
            </a:lvl1pPr>
            <a:lvl2pPr marL="742950" indent="-285750" algn="l" rtl="0" eaLnBrk="0" fontAlgn="base" hangingPunct="0">
              <a:spcBef>
                <a:spcPct val="60000"/>
              </a:spcBef>
              <a:spcAft>
                <a:spcPct val="0"/>
              </a:spcAft>
              <a:buChar char="–"/>
              <a:defRPr sz="2800">
                <a:solidFill>
                  <a:srgbClr val="63554C"/>
                </a:solidFill>
                <a:latin typeface="+mn-lt"/>
                <a:ea typeface="+mn-ea"/>
              </a:defRPr>
            </a:lvl2pPr>
            <a:lvl3pPr marL="1085850" indent="-228600" algn="l" rtl="0" eaLnBrk="0" fontAlgn="base" hangingPunct="0">
              <a:spcBef>
                <a:spcPct val="60000"/>
              </a:spcBef>
              <a:spcAft>
                <a:spcPct val="0"/>
              </a:spcAft>
              <a:buChar char="•"/>
              <a:defRPr sz="2400">
                <a:solidFill>
                  <a:srgbClr val="63554C"/>
                </a:solidFill>
                <a:latin typeface="+mn-lt"/>
                <a:ea typeface="+mn-ea"/>
              </a:defRPr>
            </a:lvl3pPr>
            <a:lvl4pPr marL="1428750" indent="-228600" algn="l" rtl="0" eaLnBrk="0" fontAlgn="base" hangingPunct="0">
              <a:spcBef>
                <a:spcPct val="60000"/>
              </a:spcBef>
              <a:spcAft>
                <a:spcPct val="0"/>
              </a:spcAft>
              <a:buChar char="–"/>
              <a:defRPr sz="2000">
                <a:solidFill>
                  <a:srgbClr val="63554C"/>
                </a:solidFill>
                <a:latin typeface="+mn-lt"/>
                <a:ea typeface="+mn-ea"/>
              </a:defRPr>
            </a:lvl4pPr>
            <a:lvl5pPr marL="1771650" indent="-228600" algn="l" rtl="0" eaLnBrk="0" fontAlgn="base" hangingPunct="0">
              <a:spcBef>
                <a:spcPct val="60000"/>
              </a:spcBef>
              <a:spcAft>
                <a:spcPct val="0"/>
              </a:spcAft>
              <a:buChar char="»"/>
              <a:defRPr sz="2000">
                <a:solidFill>
                  <a:srgbClr val="63554C"/>
                </a:solidFill>
                <a:latin typeface="+mn-lt"/>
                <a:ea typeface="+mn-ea"/>
              </a:defRPr>
            </a:lvl5pPr>
            <a:lvl6pPr marL="2514600" indent="-228600" algn="l" rtl="0" fontAlgn="base">
              <a:spcBef>
                <a:spcPct val="20000"/>
              </a:spcBef>
              <a:spcAft>
                <a:spcPct val="0"/>
              </a:spcAft>
              <a:buChar char="»"/>
              <a:defRPr sz="2000">
                <a:solidFill>
                  <a:srgbClr val="173962"/>
                </a:solidFill>
                <a:latin typeface="+mn-lt"/>
                <a:ea typeface="+mn-ea"/>
              </a:defRPr>
            </a:lvl6pPr>
            <a:lvl7pPr marL="2971800" indent="-228600" algn="l" rtl="0" fontAlgn="base">
              <a:spcBef>
                <a:spcPct val="20000"/>
              </a:spcBef>
              <a:spcAft>
                <a:spcPct val="0"/>
              </a:spcAft>
              <a:buChar char="»"/>
              <a:defRPr sz="2000">
                <a:solidFill>
                  <a:srgbClr val="173962"/>
                </a:solidFill>
                <a:latin typeface="+mn-lt"/>
                <a:ea typeface="+mn-ea"/>
              </a:defRPr>
            </a:lvl7pPr>
            <a:lvl8pPr marL="3429000" indent="-228600" algn="l" rtl="0" fontAlgn="base">
              <a:spcBef>
                <a:spcPct val="20000"/>
              </a:spcBef>
              <a:spcAft>
                <a:spcPct val="0"/>
              </a:spcAft>
              <a:buChar char="»"/>
              <a:defRPr sz="2000">
                <a:solidFill>
                  <a:srgbClr val="173962"/>
                </a:solidFill>
                <a:latin typeface="+mn-lt"/>
                <a:ea typeface="+mn-ea"/>
              </a:defRPr>
            </a:lvl8pPr>
            <a:lvl9pPr marL="3886200" indent="-228600" algn="l" rtl="0" fontAlgn="base">
              <a:spcBef>
                <a:spcPct val="20000"/>
              </a:spcBef>
              <a:spcAft>
                <a:spcPct val="0"/>
              </a:spcAft>
              <a:buChar char="»"/>
              <a:defRPr sz="2000">
                <a:solidFill>
                  <a:srgbClr val="173962"/>
                </a:solidFill>
                <a:latin typeface="+mn-lt"/>
                <a:ea typeface="+mn-ea"/>
              </a:defRPr>
            </a:lvl9pPr>
          </a:lstStyle>
          <a:p>
            <a:pPr marL="0" indent="0">
              <a:buNone/>
            </a:pPr>
            <a:r>
              <a:rPr lang="en-US" sz="1400" i="1" dirty="0" smtClean="0">
                <a:solidFill>
                  <a:srgbClr val="4A452A"/>
                </a:solidFill>
              </a:rPr>
              <a:t>*Field testing can influence the weighting slightly</a:t>
            </a:r>
            <a:endParaRPr lang="en-US" sz="1400" i="1" dirty="0">
              <a:solidFill>
                <a:srgbClr val="4A452A"/>
              </a:solidFill>
            </a:endParaRPr>
          </a:p>
        </p:txBody>
      </p:sp>
    </p:spTree>
    <p:extLst>
      <p:ext uri="{BB962C8B-B14F-4D97-AF65-F5344CB8AC3E}">
        <p14:creationId xmlns:p14="http://schemas.microsoft.com/office/powerpoint/2010/main" val="4088013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0" y="2209800"/>
            <a:ext cx="9144000" cy="4648200"/>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4" name="Title 1"/>
          <p:cNvSpPr txBox="1">
            <a:spLocks/>
          </p:cNvSpPr>
          <p:nvPr/>
        </p:nvSpPr>
        <p:spPr bwMode="auto">
          <a:xfrm>
            <a:off x="228600" y="304800"/>
            <a:ext cx="8534400" cy="1066800"/>
          </a:xfrm>
          <a:prstGeom prst="rect">
            <a:avLst/>
          </a:prstGeom>
          <a:noFill/>
          <a:ln>
            <a:noFill/>
          </a:ln>
          <a:extLst/>
        </p:spPr>
        <p:txBody>
          <a:bodyPr anchor="ctr"/>
          <a:lstStyle>
            <a:lvl1pPr algn="l" rtl="0" eaLnBrk="0" fontAlgn="base" hangingPunct="0">
              <a:spcBef>
                <a:spcPct val="0"/>
              </a:spcBef>
              <a:spcAft>
                <a:spcPct val="0"/>
              </a:spcAft>
              <a:defRPr sz="3600" b="1">
                <a:solidFill>
                  <a:srgbClr val="63554C"/>
                </a:solidFill>
                <a:latin typeface="+mj-lt"/>
                <a:ea typeface="+mj-ea"/>
                <a:cs typeface="ＭＳ Ｐゴシック" charset="0"/>
              </a:defRPr>
            </a:lvl1pPr>
            <a:lvl2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2pPr>
            <a:lvl3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3pPr>
            <a:lvl4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4pPr>
            <a:lvl5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5pPr>
            <a:lvl6pPr marL="457200" algn="ctr" rtl="0" fontAlgn="base">
              <a:spcBef>
                <a:spcPct val="0"/>
              </a:spcBef>
              <a:spcAft>
                <a:spcPct val="0"/>
              </a:spcAft>
              <a:defRPr sz="4400">
                <a:solidFill>
                  <a:srgbClr val="173962"/>
                </a:solidFill>
                <a:latin typeface="Arial Bold" pitchFamily="1" charset="0"/>
                <a:ea typeface="ＭＳ Ｐゴシック" pitchFamily="1" charset="-128"/>
              </a:defRPr>
            </a:lvl6pPr>
            <a:lvl7pPr marL="914400" algn="ctr" rtl="0" fontAlgn="base">
              <a:spcBef>
                <a:spcPct val="0"/>
              </a:spcBef>
              <a:spcAft>
                <a:spcPct val="0"/>
              </a:spcAft>
              <a:defRPr sz="4400">
                <a:solidFill>
                  <a:srgbClr val="173962"/>
                </a:solidFill>
                <a:latin typeface="Arial Bold" pitchFamily="1" charset="0"/>
                <a:ea typeface="ＭＳ Ｐゴシック" pitchFamily="1" charset="-128"/>
              </a:defRPr>
            </a:lvl7pPr>
            <a:lvl8pPr marL="1371600" algn="ctr" rtl="0" fontAlgn="base">
              <a:spcBef>
                <a:spcPct val="0"/>
              </a:spcBef>
              <a:spcAft>
                <a:spcPct val="0"/>
              </a:spcAft>
              <a:defRPr sz="4400">
                <a:solidFill>
                  <a:srgbClr val="173962"/>
                </a:solidFill>
                <a:latin typeface="Arial Bold" pitchFamily="1" charset="0"/>
                <a:ea typeface="ＭＳ Ｐゴシック" pitchFamily="1" charset="-128"/>
              </a:defRPr>
            </a:lvl8pPr>
            <a:lvl9pPr marL="1828800" algn="ctr" rtl="0" fontAlgn="base">
              <a:spcBef>
                <a:spcPct val="0"/>
              </a:spcBef>
              <a:spcAft>
                <a:spcPct val="0"/>
              </a:spcAft>
              <a:defRPr sz="4400">
                <a:solidFill>
                  <a:srgbClr val="173962"/>
                </a:solidFill>
                <a:latin typeface="Arial Bold" pitchFamily="1" charset="0"/>
                <a:ea typeface="ＭＳ Ｐゴシック" pitchFamily="1" charset="-128"/>
              </a:defRPr>
            </a:lvl9pPr>
          </a:lstStyle>
          <a:p>
            <a:pPr>
              <a:defRPr/>
            </a:pPr>
            <a:r>
              <a:rPr lang="en-US" dirty="0" smtClean="0"/>
              <a:t>Content Specification</a:t>
            </a:r>
            <a:br>
              <a:rPr lang="en-US" dirty="0" smtClean="0"/>
            </a:br>
            <a:r>
              <a:rPr lang="en-US" sz="2800" b="0" dirty="0" smtClean="0">
                <a:latin typeface="+mn-lt"/>
              </a:rPr>
              <a:t>Math</a:t>
            </a:r>
          </a:p>
        </p:txBody>
      </p:sp>
      <p:graphicFrame>
        <p:nvGraphicFramePr>
          <p:cNvPr id="9" name="Group 113"/>
          <p:cNvGraphicFramePr>
            <a:graphicFrameLocks/>
          </p:cNvGraphicFramePr>
          <p:nvPr>
            <p:extLst>
              <p:ext uri="{D42A27DB-BD31-4B8C-83A1-F6EECF244321}">
                <p14:modId xmlns:p14="http://schemas.microsoft.com/office/powerpoint/2010/main" val="299918614"/>
              </p:ext>
            </p:extLst>
          </p:nvPr>
        </p:nvGraphicFramePr>
        <p:xfrm>
          <a:off x="350520" y="1554480"/>
          <a:ext cx="8641080" cy="2365398"/>
        </p:xfrm>
        <a:graphic>
          <a:graphicData uri="http://schemas.openxmlformats.org/drawingml/2006/table">
            <a:tbl>
              <a:tblPr/>
              <a:tblGrid>
                <a:gridCol w="3917844"/>
                <a:gridCol w="1574412"/>
                <a:gridCol w="1574412"/>
                <a:gridCol w="1574412"/>
              </a:tblGrid>
              <a:tr h="311671">
                <a:tc>
                  <a:txBody>
                    <a:bodyPr/>
                    <a:lstStyle/>
                    <a:p>
                      <a:pPr marL="0" marR="0" lvl="0" indent="0" algn="r" defTabSz="914400" rtl="0" eaLnBrk="1" fontAlgn="base" latinLnBrk="0" hangingPunct="1">
                        <a:lnSpc>
                          <a:spcPct val="100000"/>
                        </a:lnSpc>
                        <a:spcBef>
                          <a:spcPct val="20000"/>
                        </a:spcBef>
                        <a:spcAft>
                          <a:spcPct val="0"/>
                        </a:spcAft>
                        <a:buClrTx/>
                        <a:buSzTx/>
                        <a:buFontTx/>
                        <a:buNone/>
                        <a:tabLst/>
                        <a:defRPr/>
                      </a:pPr>
                      <a:endParaRPr lang="en-US" sz="1800" b="1" dirty="0" smtClean="0">
                        <a:solidFill>
                          <a:srgbClr val="4A452A"/>
                        </a:solidFill>
                        <a:latin typeface="Calibri" pitchFamily="34" charset="0"/>
                        <a:ea typeface="Times New Roman" pitchFamily="18" charset="0"/>
                        <a:cs typeface="Calibri" pitchFamily="34" charset="0"/>
                      </a:endParaRPr>
                    </a:p>
                  </a:txBody>
                  <a:tcPr marL="91439" marR="91439" marT="45746" marB="45746" anchor="ctr" horzOverflow="overflow">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accent1"/>
                          </a:solidFill>
                          <a:effectLst/>
                          <a:latin typeface="Calibri" pitchFamily="34" charset="0"/>
                          <a:ea typeface="ヒラギノ角ゴ Pro W3" charset="-128"/>
                          <a:cs typeface="Calibri" pitchFamily="34" charset="0"/>
                        </a:rPr>
                        <a:t>Grade 3</a:t>
                      </a:r>
                    </a:p>
                  </a:txBody>
                  <a:tcPr marL="91439" marR="91439" marT="45746" marB="45746" anchor="ctr" horzOverflow="overflow">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solidFill>
                      <a:srgbClr val="4A452A"/>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accent1"/>
                          </a:solidFill>
                          <a:effectLst/>
                          <a:latin typeface="Calibri" pitchFamily="34" charset="0"/>
                          <a:ea typeface="ヒラギノ角ゴ Pro W3" charset="-128"/>
                          <a:cs typeface="Calibri" pitchFamily="34" charset="0"/>
                        </a:rPr>
                        <a:t>Grade 4</a:t>
                      </a:r>
                    </a:p>
                  </a:txBody>
                  <a:tcPr marL="91439" marR="91439" marT="45746" marB="45746" anchor="ctr" horzOverflow="overflow">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solidFill>
                      <a:srgbClr val="4A452A"/>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accent1"/>
                          </a:solidFill>
                          <a:effectLst/>
                          <a:latin typeface="Calibri" pitchFamily="34" charset="0"/>
                          <a:ea typeface="ヒラギノ角ゴ Pro W3" charset="-128"/>
                          <a:cs typeface="Calibri" pitchFamily="34" charset="0"/>
                        </a:rPr>
                        <a:t>Grade 5</a:t>
                      </a:r>
                    </a:p>
                  </a:txBody>
                  <a:tcPr marL="91439" marR="91439" marT="45746" marB="45746" anchor="ctr" horzOverflow="overflow">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solidFill>
                      <a:srgbClr val="4A452A"/>
                    </a:solidFill>
                  </a:tcPr>
                </a:tc>
              </a:tr>
              <a:tr h="405373">
                <a:tc>
                  <a:txBody>
                    <a:bodyPr/>
                    <a:lstStyle/>
                    <a:p>
                      <a:pPr marL="0" marR="0" lvl="0" indent="0" algn="r" defTabSz="914400" rtl="0" eaLnBrk="1" fontAlgn="base" latinLnBrk="0" hangingPunct="1">
                        <a:lnSpc>
                          <a:spcPct val="100000"/>
                        </a:lnSpc>
                        <a:spcBef>
                          <a:spcPct val="20000"/>
                        </a:spcBef>
                        <a:spcAft>
                          <a:spcPct val="0"/>
                        </a:spcAft>
                        <a:buClrTx/>
                        <a:buSzTx/>
                        <a:buFontTx/>
                        <a:buNone/>
                        <a:tabLst/>
                        <a:defRPr/>
                      </a:pPr>
                      <a:r>
                        <a:rPr lang="en-US" sz="1800" b="1" dirty="0" smtClean="0">
                          <a:solidFill>
                            <a:srgbClr val="4A452A"/>
                          </a:solidFill>
                          <a:latin typeface="Calibri" pitchFamily="34" charset="0"/>
                          <a:ea typeface="Times New Roman" pitchFamily="18" charset="0"/>
                          <a:cs typeface="Calibri" pitchFamily="34" charset="0"/>
                        </a:rPr>
                        <a:t>Operations and Algebraic Thinking</a:t>
                      </a:r>
                    </a:p>
                  </a:txBody>
                  <a:tcPr marL="91439" marR="91439" marT="45746" marB="45746" anchor="ctr" horzOverflow="overflow">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30–35%</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4A452A"/>
                          </a:solidFill>
                          <a:effectLst/>
                          <a:latin typeface="Calibri" pitchFamily="34" charset="0"/>
                          <a:ea typeface="ヒラギノ角ゴ Pro W3" charset="-128"/>
                          <a:cs typeface="Calibri" pitchFamily="34" charset="0"/>
                        </a:rPr>
                        <a:t>12–17%</a:t>
                      </a:r>
                    </a:p>
                  </a:txBody>
                  <a:tcPr marL="91439" marR="91439" marT="45746" marB="45746" anchor="ctr" horzOverflow="overflow">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4A452A"/>
                          </a:solidFill>
                          <a:effectLst/>
                          <a:latin typeface="Calibri" pitchFamily="34" charset="0"/>
                          <a:ea typeface="ヒラギノ角ゴ Pro W3" charset="-128"/>
                          <a:cs typeface="Calibri" pitchFamily="34" charset="0"/>
                        </a:rPr>
                        <a:t>5–10%</a:t>
                      </a:r>
                    </a:p>
                  </a:txBody>
                  <a:tcPr marL="91439" marR="91439" marT="45746" marB="45746" anchor="ctr" horzOverflow="overflow">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r>
              <a:tr h="405367">
                <a:tc>
                  <a:txBody>
                    <a:bodyPr/>
                    <a:lstStyle/>
                    <a:p>
                      <a:pPr algn="r"/>
                      <a:r>
                        <a:rPr lang="en-US" sz="1800" b="1" dirty="0" smtClean="0">
                          <a:solidFill>
                            <a:srgbClr val="4A452A"/>
                          </a:solidFill>
                          <a:latin typeface="Calibri" pitchFamily="34" charset="0"/>
                          <a:cs typeface="Calibri" pitchFamily="34" charset="0"/>
                        </a:rPr>
                        <a:t>Number and Operations in Base Ten</a:t>
                      </a:r>
                      <a:endParaRPr lang="en-US" sz="1800" b="1" dirty="0">
                        <a:solidFill>
                          <a:srgbClr val="4A452A"/>
                        </a:solidFill>
                        <a:latin typeface="Calibri" pitchFamily="34" charset="0"/>
                        <a:cs typeface="Calibri" pitchFamily="34" charset="0"/>
                      </a:endParaRP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rgbClr val="4A452A"/>
                          </a:solidFill>
                          <a:latin typeface="Calibri" pitchFamily="34" charset="0"/>
                          <a:cs typeface="Calibri" pitchFamily="34" charset="0"/>
                        </a:rPr>
                        <a:t>5–10%</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22–27%</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22–27%</a:t>
                      </a:r>
                      <a:endParaRPr lang="en-US" sz="2000" b="1" dirty="0">
                        <a:solidFill>
                          <a:srgbClr val="4A452A"/>
                        </a:solidFill>
                        <a:latin typeface="Calibri" pitchFamily="34" charset="0"/>
                        <a:cs typeface="Calibri" pitchFamily="34" charset="0"/>
                      </a:endParaRP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r>
              <a:tr h="311663">
                <a:tc>
                  <a:txBody>
                    <a:bodyPr/>
                    <a:lstStyle/>
                    <a:p>
                      <a:pPr algn="r"/>
                      <a:r>
                        <a:rPr lang="en-US" sz="1800" b="1" dirty="0" smtClean="0">
                          <a:solidFill>
                            <a:srgbClr val="4A452A"/>
                          </a:solidFill>
                          <a:latin typeface="Calibri" pitchFamily="34" charset="0"/>
                          <a:cs typeface="Calibri" pitchFamily="34" charset="0"/>
                        </a:rPr>
                        <a:t>Number and Operations—Fractions</a:t>
                      </a:r>
                      <a:endParaRPr lang="en-US" sz="1800" b="1" dirty="0">
                        <a:solidFill>
                          <a:srgbClr val="4A452A"/>
                        </a:solidFill>
                        <a:latin typeface="Calibri" pitchFamily="34" charset="0"/>
                        <a:cs typeface="Calibri" pitchFamily="34" charset="0"/>
                      </a:endParaRP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20–25%</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solidFill>
                      <a:schemeClr val="accent1">
                        <a:alpha val="3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rgbClr val="4A452A"/>
                          </a:solidFill>
                          <a:latin typeface="Calibri" pitchFamily="34" charset="0"/>
                          <a:cs typeface="Calibri" pitchFamily="34" charset="0"/>
                        </a:rPr>
                        <a:t>27–32%</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solidFill>
                      <a:schemeClr val="accent1">
                        <a:alpha val="3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rgbClr val="4A452A"/>
                          </a:solidFill>
                          <a:latin typeface="Calibri" pitchFamily="34" charset="0"/>
                          <a:cs typeface="Calibri" pitchFamily="34" charset="0"/>
                        </a:rPr>
                        <a:t>47–52%</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solidFill>
                      <a:schemeClr val="accent1">
                        <a:alpha val="35000"/>
                      </a:schemeClr>
                    </a:solidFill>
                  </a:tcPr>
                </a:tc>
              </a:tr>
              <a:tr h="311663">
                <a:tc>
                  <a:txBody>
                    <a:bodyPr/>
                    <a:lstStyle/>
                    <a:p>
                      <a:pPr algn="r"/>
                      <a:r>
                        <a:rPr lang="en-US" sz="1800" b="1" dirty="0" smtClean="0">
                          <a:solidFill>
                            <a:srgbClr val="4A452A"/>
                          </a:solidFill>
                          <a:latin typeface="Calibri" pitchFamily="34" charset="0"/>
                          <a:cs typeface="Calibri" pitchFamily="34" charset="0"/>
                        </a:rPr>
                        <a:t>Measurement and Data</a:t>
                      </a:r>
                      <a:endParaRPr lang="en-US" sz="1800" b="1" dirty="0">
                        <a:solidFill>
                          <a:srgbClr val="4A452A"/>
                        </a:solidFill>
                        <a:latin typeface="Calibri" pitchFamily="34" charset="0"/>
                        <a:cs typeface="Calibri" pitchFamily="34" charset="0"/>
                      </a:endParaRP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22–27%</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12–17%</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10–15%</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r>
              <a:tr h="311663">
                <a:tc>
                  <a:txBody>
                    <a:bodyPr/>
                    <a:lstStyle/>
                    <a:p>
                      <a:pPr algn="r"/>
                      <a:r>
                        <a:rPr lang="en-US" sz="1800" b="1" dirty="0" smtClean="0">
                          <a:solidFill>
                            <a:srgbClr val="4A452A"/>
                          </a:solidFill>
                          <a:latin typeface="Calibri" pitchFamily="34" charset="0"/>
                          <a:cs typeface="Calibri" pitchFamily="34" charset="0"/>
                        </a:rPr>
                        <a:t>Geometry</a:t>
                      </a:r>
                      <a:endParaRPr lang="en-US" sz="1800" b="1" dirty="0">
                        <a:solidFill>
                          <a:srgbClr val="4A452A"/>
                        </a:solidFill>
                        <a:latin typeface="Calibri" pitchFamily="34" charset="0"/>
                        <a:cs typeface="Calibri" pitchFamily="34" charset="0"/>
                      </a:endParaRP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10–15%</a:t>
                      </a:r>
                      <a:endParaRPr lang="en-US" sz="2000" b="1" dirty="0">
                        <a:solidFill>
                          <a:srgbClr val="4A452A"/>
                        </a:solidFill>
                        <a:latin typeface="Calibri" pitchFamily="34" charset="0"/>
                        <a:cs typeface="Calibri" pitchFamily="34" charset="0"/>
                      </a:endParaRP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12–17%</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2–7%</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r>
            </a:tbl>
          </a:graphicData>
        </a:graphic>
      </p:graphicFrame>
      <p:graphicFrame>
        <p:nvGraphicFramePr>
          <p:cNvPr id="5" name="Group 113"/>
          <p:cNvGraphicFramePr>
            <a:graphicFrameLocks/>
          </p:cNvGraphicFramePr>
          <p:nvPr>
            <p:extLst>
              <p:ext uri="{D42A27DB-BD31-4B8C-83A1-F6EECF244321}">
                <p14:modId xmlns:p14="http://schemas.microsoft.com/office/powerpoint/2010/main" val="675870755"/>
              </p:ext>
            </p:extLst>
          </p:nvPr>
        </p:nvGraphicFramePr>
        <p:xfrm>
          <a:off x="355004" y="4038600"/>
          <a:ext cx="8636595" cy="2792160"/>
        </p:xfrm>
        <a:graphic>
          <a:graphicData uri="http://schemas.openxmlformats.org/drawingml/2006/table">
            <a:tbl>
              <a:tblPr/>
              <a:tblGrid>
                <a:gridCol w="3917844"/>
                <a:gridCol w="1572917"/>
                <a:gridCol w="1572917"/>
                <a:gridCol w="1572917"/>
              </a:tblGrid>
              <a:tr h="311671">
                <a:tc>
                  <a:txBody>
                    <a:bodyPr/>
                    <a:lstStyle/>
                    <a:p>
                      <a:pPr marL="0" marR="0" lvl="0" indent="0" algn="r" defTabSz="914400" rtl="0" eaLnBrk="1" fontAlgn="base" latinLnBrk="0" hangingPunct="1">
                        <a:lnSpc>
                          <a:spcPct val="100000"/>
                        </a:lnSpc>
                        <a:spcBef>
                          <a:spcPct val="20000"/>
                        </a:spcBef>
                        <a:spcAft>
                          <a:spcPct val="0"/>
                        </a:spcAft>
                        <a:buClrTx/>
                        <a:buSzTx/>
                        <a:buFontTx/>
                        <a:buNone/>
                        <a:tabLst/>
                        <a:defRPr/>
                      </a:pPr>
                      <a:endParaRPr lang="en-US" sz="1800" b="1" dirty="0" smtClean="0">
                        <a:solidFill>
                          <a:srgbClr val="4A452A"/>
                        </a:solidFill>
                        <a:latin typeface="Calibri" pitchFamily="34" charset="0"/>
                        <a:ea typeface="Times New Roman" pitchFamily="18" charset="0"/>
                        <a:cs typeface="Calibri" pitchFamily="34" charset="0"/>
                      </a:endParaRPr>
                    </a:p>
                  </a:txBody>
                  <a:tcPr marL="91439" marR="91439" marT="45746" marB="45746" anchor="ctr" horzOverflow="overflow">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accent1"/>
                          </a:solidFill>
                          <a:effectLst/>
                          <a:latin typeface="Calibri" pitchFamily="34" charset="0"/>
                          <a:ea typeface="ヒラギノ角ゴ Pro W3" charset="-128"/>
                          <a:cs typeface="Calibri" pitchFamily="34" charset="0"/>
                        </a:rPr>
                        <a:t>Grade 6</a:t>
                      </a:r>
                    </a:p>
                  </a:txBody>
                  <a:tcPr marL="91439" marR="91439" marT="45746" marB="45746" anchor="ctr" horzOverflow="overflow">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solidFill>
                      <a:srgbClr val="4A452A"/>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accent1"/>
                          </a:solidFill>
                          <a:effectLst/>
                          <a:latin typeface="Calibri" pitchFamily="34" charset="0"/>
                          <a:ea typeface="ヒラギノ角ゴ Pro W3" charset="-128"/>
                          <a:cs typeface="Calibri" pitchFamily="34" charset="0"/>
                        </a:rPr>
                        <a:t>Grade 7</a:t>
                      </a:r>
                    </a:p>
                  </a:txBody>
                  <a:tcPr marL="91439" marR="91439" marT="45746" marB="45746" anchor="ctr" horzOverflow="overflow">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solidFill>
                      <a:srgbClr val="4A452A"/>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accent1"/>
                          </a:solidFill>
                          <a:effectLst/>
                          <a:latin typeface="Calibri" pitchFamily="34" charset="0"/>
                          <a:ea typeface="ヒラギノ角ゴ Pro W3" charset="-128"/>
                          <a:cs typeface="Calibri" pitchFamily="34" charset="0"/>
                        </a:rPr>
                        <a:t>Grade 8</a:t>
                      </a:r>
                    </a:p>
                  </a:txBody>
                  <a:tcPr marL="91439" marR="91439" marT="45746" marB="45746" anchor="ctr" horzOverflow="overflow">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solidFill>
                      <a:srgbClr val="4A452A"/>
                    </a:solidFill>
                  </a:tcPr>
                </a:tc>
              </a:tr>
              <a:tr h="405373">
                <a:tc>
                  <a:txBody>
                    <a:bodyPr/>
                    <a:lstStyle/>
                    <a:p>
                      <a:pPr marL="0" marR="0" lvl="0" indent="0" algn="r" defTabSz="914400" rtl="0" eaLnBrk="1" fontAlgn="base" latinLnBrk="0" hangingPunct="1">
                        <a:lnSpc>
                          <a:spcPct val="100000"/>
                        </a:lnSpc>
                        <a:spcBef>
                          <a:spcPct val="20000"/>
                        </a:spcBef>
                        <a:spcAft>
                          <a:spcPct val="0"/>
                        </a:spcAft>
                        <a:buClrTx/>
                        <a:buSzTx/>
                        <a:buFontTx/>
                        <a:buNone/>
                        <a:tabLst/>
                        <a:defRPr/>
                      </a:pPr>
                      <a:r>
                        <a:rPr lang="en-US" sz="1800" b="1" dirty="0" smtClean="0">
                          <a:solidFill>
                            <a:srgbClr val="4A452A"/>
                          </a:solidFill>
                          <a:latin typeface="Calibri" pitchFamily="34" charset="0"/>
                          <a:ea typeface="Times New Roman" pitchFamily="18" charset="0"/>
                          <a:cs typeface="Calibri" pitchFamily="34" charset="0"/>
                        </a:rPr>
                        <a:t>Ratios and Proportional Relationships</a:t>
                      </a:r>
                    </a:p>
                  </a:txBody>
                  <a:tcPr marL="91439" marR="91439" marT="45746" marB="45746" anchor="ctr" horzOverflow="overflow">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7–12%</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4A452A"/>
                          </a:solidFill>
                          <a:effectLst/>
                          <a:latin typeface="Calibri" pitchFamily="34" charset="0"/>
                          <a:ea typeface="ヒラギノ角ゴ Pro W3" charset="-128"/>
                          <a:cs typeface="Calibri" pitchFamily="34" charset="0"/>
                        </a:rPr>
                        <a:t>22–27%</a:t>
                      </a:r>
                    </a:p>
                  </a:txBody>
                  <a:tcPr marL="91439" marR="91439" marT="45746" marB="45746" anchor="ctr" horzOverflow="overflow">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4A452A"/>
                          </a:solidFill>
                          <a:effectLst/>
                          <a:latin typeface="Calibri" pitchFamily="34" charset="0"/>
                          <a:ea typeface="ヒラギノ角ゴ Pro W3" charset="-128"/>
                          <a:cs typeface="Calibri" pitchFamily="34" charset="0"/>
                        </a:rPr>
                        <a:t>NA</a:t>
                      </a:r>
                    </a:p>
                  </a:txBody>
                  <a:tcPr marL="91439" marR="91439" marT="45746" marB="45746" anchor="ctr" horzOverflow="overflow">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solidFill>
                      <a:srgbClr val="4A452A">
                        <a:alpha val="69000"/>
                      </a:srgbClr>
                    </a:solidFill>
                  </a:tcPr>
                </a:tc>
              </a:tr>
              <a:tr h="405367">
                <a:tc>
                  <a:txBody>
                    <a:bodyPr/>
                    <a:lstStyle/>
                    <a:p>
                      <a:pPr algn="r"/>
                      <a:r>
                        <a:rPr lang="en-US" sz="1800" b="1" dirty="0" smtClean="0">
                          <a:solidFill>
                            <a:srgbClr val="4A452A"/>
                          </a:solidFill>
                          <a:latin typeface="Calibri" pitchFamily="34" charset="0"/>
                          <a:cs typeface="Calibri" pitchFamily="34" charset="0"/>
                        </a:rPr>
                        <a:t>The Number System</a:t>
                      </a:r>
                      <a:endParaRPr lang="en-US" sz="1800" b="1" dirty="0">
                        <a:solidFill>
                          <a:srgbClr val="4A452A"/>
                        </a:solidFill>
                        <a:latin typeface="Calibri" pitchFamily="34" charset="0"/>
                        <a:cs typeface="Calibri" pitchFamily="34" charset="0"/>
                      </a:endParaRP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rgbClr val="4A452A"/>
                          </a:solidFill>
                          <a:latin typeface="Calibri" pitchFamily="34" charset="0"/>
                          <a:cs typeface="Calibri" pitchFamily="34" charset="0"/>
                        </a:rPr>
                        <a:t>27–32%</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7–12%</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2–7%</a:t>
                      </a:r>
                      <a:endParaRPr lang="en-US" sz="2000" b="1" dirty="0">
                        <a:solidFill>
                          <a:srgbClr val="4A452A"/>
                        </a:solidFill>
                        <a:latin typeface="Calibri" pitchFamily="34" charset="0"/>
                        <a:cs typeface="Calibri" pitchFamily="34" charset="0"/>
                      </a:endParaRP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r>
              <a:tr h="311663">
                <a:tc>
                  <a:txBody>
                    <a:bodyPr/>
                    <a:lstStyle/>
                    <a:p>
                      <a:pPr algn="r"/>
                      <a:r>
                        <a:rPr lang="en-US" sz="1800" b="1" dirty="0" smtClean="0">
                          <a:solidFill>
                            <a:srgbClr val="4A452A"/>
                          </a:solidFill>
                          <a:latin typeface="Calibri" pitchFamily="34" charset="0"/>
                          <a:cs typeface="Calibri" pitchFamily="34" charset="0"/>
                        </a:rPr>
                        <a:t>Expressions and Equations</a:t>
                      </a:r>
                      <a:endParaRPr lang="en-US" sz="1800" b="1" dirty="0">
                        <a:solidFill>
                          <a:srgbClr val="4A452A"/>
                        </a:solidFill>
                        <a:latin typeface="Calibri" pitchFamily="34" charset="0"/>
                        <a:cs typeface="Calibri" pitchFamily="34" charset="0"/>
                      </a:endParaRP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smtClean="0">
                          <a:solidFill>
                            <a:srgbClr val="4A452A"/>
                          </a:solidFill>
                          <a:latin typeface="Calibri" pitchFamily="34" charset="0"/>
                          <a:cs typeface="Calibri" pitchFamily="34" charset="0"/>
                        </a:rPr>
                        <a:t>27–32%</a:t>
                      </a:r>
                      <a:endParaRPr lang="en-US" sz="2000" b="1" dirty="0" smtClean="0">
                        <a:solidFill>
                          <a:srgbClr val="4A452A"/>
                        </a:solidFill>
                        <a:latin typeface="Calibri" pitchFamily="34" charset="0"/>
                        <a:cs typeface="Calibri" pitchFamily="34" charset="0"/>
                      </a:endParaRP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solidFill>
                      <a:schemeClr val="accent1">
                        <a:alpha val="3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rgbClr val="4A452A"/>
                          </a:solidFill>
                          <a:latin typeface="Calibri" pitchFamily="34" charset="0"/>
                          <a:cs typeface="Calibri" pitchFamily="34" charset="0"/>
                        </a:rPr>
                        <a:t>18–23%</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solidFill>
                      <a:schemeClr val="accent1">
                        <a:alpha val="3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rgbClr val="4A452A"/>
                          </a:solidFill>
                          <a:latin typeface="Calibri" pitchFamily="34" charset="0"/>
                          <a:cs typeface="Calibri" pitchFamily="34" charset="0"/>
                        </a:rPr>
                        <a:t>27–32%</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solidFill>
                      <a:schemeClr val="accent1">
                        <a:alpha val="35000"/>
                      </a:schemeClr>
                    </a:solidFill>
                  </a:tcPr>
                </a:tc>
              </a:tr>
              <a:tr h="311663">
                <a:tc>
                  <a:txBody>
                    <a:bodyPr/>
                    <a:lstStyle/>
                    <a:p>
                      <a:pPr algn="r"/>
                      <a:r>
                        <a:rPr lang="en-US" sz="1800" b="1" dirty="0" smtClean="0">
                          <a:solidFill>
                            <a:srgbClr val="4A452A"/>
                          </a:solidFill>
                          <a:latin typeface="Calibri" pitchFamily="34" charset="0"/>
                          <a:cs typeface="Calibri" pitchFamily="34" charset="0"/>
                        </a:rPr>
                        <a:t>Functions</a:t>
                      </a:r>
                      <a:endParaRPr lang="en-US" sz="1800" b="1" dirty="0">
                        <a:solidFill>
                          <a:srgbClr val="4A452A"/>
                        </a:solidFill>
                        <a:latin typeface="Calibri" pitchFamily="34" charset="0"/>
                        <a:cs typeface="Calibri" pitchFamily="34" charset="0"/>
                      </a:endParaRP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NA</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solidFill>
                      <a:srgbClr val="4A452A">
                        <a:alpha val="71000"/>
                      </a:srgbClr>
                    </a:solidFill>
                  </a:tcPr>
                </a:tc>
                <a:tc>
                  <a:txBody>
                    <a:bodyPr/>
                    <a:lstStyle/>
                    <a:p>
                      <a:pPr algn="ctr"/>
                      <a:r>
                        <a:rPr lang="en-US" sz="2000" b="1" dirty="0" smtClean="0">
                          <a:solidFill>
                            <a:srgbClr val="4A452A"/>
                          </a:solidFill>
                          <a:latin typeface="Calibri" pitchFamily="34" charset="0"/>
                          <a:cs typeface="Calibri" pitchFamily="34" charset="0"/>
                        </a:rPr>
                        <a:t>NA</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solidFill>
                      <a:srgbClr val="4A452A">
                        <a:alpha val="71000"/>
                      </a:srgbClr>
                    </a:solidFill>
                  </a:tcPr>
                </a:tc>
                <a:tc>
                  <a:txBody>
                    <a:bodyPr/>
                    <a:lstStyle/>
                    <a:p>
                      <a:pPr algn="ctr"/>
                      <a:r>
                        <a:rPr lang="en-US" sz="2000" b="1" dirty="0" smtClean="0">
                          <a:solidFill>
                            <a:srgbClr val="4A452A"/>
                          </a:solidFill>
                          <a:latin typeface="Calibri" pitchFamily="34" charset="0"/>
                          <a:cs typeface="Calibri" pitchFamily="34" charset="0"/>
                        </a:rPr>
                        <a:t>22–27%</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r>
              <a:tr h="311663">
                <a:tc>
                  <a:txBody>
                    <a:bodyPr/>
                    <a:lstStyle/>
                    <a:p>
                      <a:pPr algn="r"/>
                      <a:r>
                        <a:rPr lang="en-US" sz="1800" b="1" dirty="0" smtClean="0">
                          <a:solidFill>
                            <a:srgbClr val="4A452A"/>
                          </a:solidFill>
                          <a:latin typeface="Calibri" pitchFamily="34" charset="0"/>
                          <a:cs typeface="Calibri" pitchFamily="34" charset="0"/>
                        </a:rPr>
                        <a:t>Geometry</a:t>
                      </a:r>
                      <a:endParaRPr lang="en-US" sz="1800" b="1" dirty="0">
                        <a:solidFill>
                          <a:srgbClr val="4A452A"/>
                        </a:solidFill>
                        <a:latin typeface="Calibri" pitchFamily="34" charset="0"/>
                        <a:cs typeface="Calibri" pitchFamily="34" charset="0"/>
                      </a:endParaRP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17–22%</a:t>
                      </a:r>
                      <a:endParaRPr lang="en-US" sz="2000" b="1" dirty="0">
                        <a:solidFill>
                          <a:srgbClr val="4A452A"/>
                        </a:solidFill>
                        <a:latin typeface="Calibri" pitchFamily="34" charset="0"/>
                        <a:cs typeface="Calibri" pitchFamily="34" charset="0"/>
                      </a:endParaRP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25–30%</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20–25%</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r>
              <a:tr h="311663">
                <a:tc>
                  <a:txBody>
                    <a:bodyPr/>
                    <a:lstStyle/>
                    <a:p>
                      <a:pPr algn="r"/>
                      <a:r>
                        <a:rPr lang="en-US" sz="1800" b="1" dirty="0" smtClean="0">
                          <a:solidFill>
                            <a:srgbClr val="4A452A"/>
                          </a:solidFill>
                          <a:latin typeface="Calibri" pitchFamily="34" charset="0"/>
                          <a:cs typeface="Calibri" pitchFamily="34" charset="0"/>
                        </a:rPr>
                        <a:t>Statistics and Probability</a:t>
                      </a:r>
                      <a:endParaRPr lang="en-US" sz="1800" b="1" dirty="0">
                        <a:solidFill>
                          <a:srgbClr val="4A452A"/>
                        </a:solidFill>
                        <a:latin typeface="Calibri" pitchFamily="34" charset="0"/>
                        <a:cs typeface="Calibri" pitchFamily="34" charset="0"/>
                      </a:endParaRP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7–12%</a:t>
                      </a:r>
                      <a:endParaRPr lang="en-US" sz="2000" b="1" dirty="0">
                        <a:solidFill>
                          <a:srgbClr val="4A452A"/>
                        </a:solidFill>
                        <a:latin typeface="Calibri" pitchFamily="34" charset="0"/>
                        <a:cs typeface="Calibri" pitchFamily="34" charset="0"/>
                      </a:endParaRP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15–20%</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4A452A"/>
                          </a:solidFill>
                          <a:latin typeface="Calibri" pitchFamily="34" charset="0"/>
                          <a:cs typeface="Calibri" pitchFamily="34" charset="0"/>
                        </a:rPr>
                        <a:t>15–20%</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326344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228600" y="304800"/>
            <a:ext cx="8534400" cy="1066800"/>
          </a:xfrm>
          <a:prstGeom prst="rect">
            <a:avLst/>
          </a:prstGeom>
          <a:noFill/>
          <a:ln>
            <a:noFill/>
          </a:ln>
          <a:extLst/>
        </p:spPr>
        <p:txBody>
          <a:bodyPr anchor="ctr"/>
          <a:lstStyle>
            <a:lvl1pPr algn="l" rtl="0" eaLnBrk="0" fontAlgn="base" hangingPunct="0">
              <a:spcBef>
                <a:spcPct val="0"/>
              </a:spcBef>
              <a:spcAft>
                <a:spcPct val="0"/>
              </a:spcAft>
              <a:defRPr sz="3600" b="1">
                <a:solidFill>
                  <a:srgbClr val="63554C"/>
                </a:solidFill>
                <a:latin typeface="+mj-lt"/>
                <a:ea typeface="+mj-ea"/>
                <a:cs typeface="ＭＳ Ｐゴシック" charset="0"/>
              </a:defRPr>
            </a:lvl1pPr>
            <a:lvl2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2pPr>
            <a:lvl3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3pPr>
            <a:lvl4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4pPr>
            <a:lvl5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5pPr>
            <a:lvl6pPr marL="457200" algn="ctr" rtl="0" fontAlgn="base">
              <a:spcBef>
                <a:spcPct val="0"/>
              </a:spcBef>
              <a:spcAft>
                <a:spcPct val="0"/>
              </a:spcAft>
              <a:defRPr sz="4400">
                <a:solidFill>
                  <a:srgbClr val="173962"/>
                </a:solidFill>
                <a:latin typeface="Arial Bold" pitchFamily="1" charset="0"/>
                <a:ea typeface="ＭＳ Ｐゴシック" pitchFamily="1" charset="-128"/>
              </a:defRPr>
            </a:lvl6pPr>
            <a:lvl7pPr marL="914400" algn="ctr" rtl="0" fontAlgn="base">
              <a:spcBef>
                <a:spcPct val="0"/>
              </a:spcBef>
              <a:spcAft>
                <a:spcPct val="0"/>
              </a:spcAft>
              <a:defRPr sz="4400">
                <a:solidFill>
                  <a:srgbClr val="173962"/>
                </a:solidFill>
                <a:latin typeface="Arial Bold" pitchFamily="1" charset="0"/>
                <a:ea typeface="ＭＳ Ｐゴシック" pitchFamily="1" charset="-128"/>
              </a:defRPr>
            </a:lvl7pPr>
            <a:lvl8pPr marL="1371600" algn="ctr" rtl="0" fontAlgn="base">
              <a:spcBef>
                <a:spcPct val="0"/>
              </a:spcBef>
              <a:spcAft>
                <a:spcPct val="0"/>
              </a:spcAft>
              <a:defRPr sz="4400">
                <a:solidFill>
                  <a:srgbClr val="173962"/>
                </a:solidFill>
                <a:latin typeface="Arial Bold" pitchFamily="1" charset="0"/>
                <a:ea typeface="ＭＳ Ｐゴシック" pitchFamily="1" charset="-128"/>
              </a:defRPr>
            </a:lvl8pPr>
            <a:lvl9pPr marL="1828800" algn="ctr" rtl="0" fontAlgn="base">
              <a:spcBef>
                <a:spcPct val="0"/>
              </a:spcBef>
              <a:spcAft>
                <a:spcPct val="0"/>
              </a:spcAft>
              <a:defRPr sz="4400">
                <a:solidFill>
                  <a:srgbClr val="173962"/>
                </a:solidFill>
                <a:latin typeface="Arial Bold" pitchFamily="1" charset="0"/>
                <a:ea typeface="ＭＳ Ｐゴシック" pitchFamily="1" charset="-128"/>
              </a:defRPr>
            </a:lvl9pPr>
          </a:lstStyle>
          <a:p>
            <a:pPr>
              <a:defRPr/>
            </a:pPr>
            <a:r>
              <a:rPr lang="en-US" dirty="0" smtClean="0"/>
              <a:t>Content Specification</a:t>
            </a:r>
            <a:br>
              <a:rPr lang="en-US" dirty="0" smtClean="0"/>
            </a:br>
            <a:r>
              <a:rPr lang="en-US" sz="2800" b="0" dirty="0" smtClean="0">
                <a:latin typeface="+mn-lt"/>
              </a:rPr>
              <a:t>Math</a:t>
            </a:r>
          </a:p>
        </p:txBody>
      </p:sp>
      <p:graphicFrame>
        <p:nvGraphicFramePr>
          <p:cNvPr id="9" name="Group 113"/>
          <p:cNvGraphicFramePr>
            <a:graphicFrameLocks/>
          </p:cNvGraphicFramePr>
          <p:nvPr>
            <p:extLst>
              <p:ext uri="{D42A27DB-BD31-4B8C-83A1-F6EECF244321}">
                <p14:modId xmlns:p14="http://schemas.microsoft.com/office/powerpoint/2010/main" val="2462023412"/>
              </p:ext>
            </p:extLst>
          </p:nvPr>
        </p:nvGraphicFramePr>
        <p:xfrm>
          <a:off x="1371600" y="2209800"/>
          <a:ext cx="6019800" cy="3109232"/>
        </p:xfrm>
        <a:graphic>
          <a:graphicData uri="http://schemas.openxmlformats.org/drawingml/2006/table">
            <a:tbl>
              <a:tblPr/>
              <a:tblGrid>
                <a:gridCol w="3048000"/>
                <a:gridCol w="2971800"/>
              </a:tblGrid>
              <a:tr h="311671">
                <a:tc>
                  <a:txBody>
                    <a:bodyPr/>
                    <a:lstStyle/>
                    <a:p>
                      <a:pPr marL="0" marR="0" lvl="0" indent="0" algn="r" defTabSz="914400" rtl="0" eaLnBrk="1" fontAlgn="base" latinLnBrk="0" hangingPunct="1">
                        <a:lnSpc>
                          <a:spcPct val="100000"/>
                        </a:lnSpc>
                        <a:spcBef>
                          <a:spcPct val="20000"/>
                        </a:spcBef>
                        <a:spcAft>
                          <a:spcPct val="0"/>
                        </a:spcAft>
                        <a:buClrTx/>
                        <a:buSzTx/>
                        <a:buFontTx/>
                        <a:buNone/>
                        <a:tabLst/>
                        <a:defRPr/>
                      </a:pPr>
                      <a:endParaRPr lang="en-US" sz="2400" b="1" baseline="0" dirty="0" smtClean="0">
                        <a:solidFill>
                          <a:srgbClr val="4A452A"/>
                        </a:solidFill>
                        <a:latin typeface="Calibri" pitchFamily="34" charset="0"/>
                        <a:ea typeface="Times New Roman" pitchFamily="18" charset="0"/>
                        <a:cs typeface="Calibri" pitchFamily="34" charset="0"/>
                      </a:endParaRPr>
                    </a:p>
                  </a:txBody>
                  <a:tcPr marL="91439" marR="91439" marT="45746" marB="45746" anchor="ctr" horzOverflow="overflow">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accent1"/>
                          </a:solidFill>
                          <a:effectLst/>
                          <a:latin typeface="Calibri" pitchFamily="34" charset="0"/>
                          <a:ea typeface="ヒラギノ角ゴ Pro W3" charset="-128"/>
                          <a:cs typeface="Calibri" pitchFamily="34" charset="0"/>
                        </a:rPr>
                        <a:t>Algebra I/Integrated I</a:t>
                      </a:r>
                    </a:p>
                  </a:txBody>
                  <a:tcPr marL="91439" marR="91439" marT="45746" marB="45746" anchor="ctr" horzOverflow="overflow">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solidFill>
                      <a:srgbClr val="4A452A"/>
                    </a:solidFill>
                  </a:tcPr>
                </a:tc>
              </a:tr>
              <a:tr h="405373">
                <a:tc>
                  <a:txBody>
                    <a:bodyPr/>
                    <a:lstStyle/>
                    <a:p>
                      <a:pPr marL="0" marR="0" lvl="0" indent="0" algn="r" defTabSz="914400" rtl="0" eaLnBrk="1" fontAlgn="base" latinLnBrk="0" hangingPunct="1">
                        <a:lnSpc>
                          <a:spcPct val="100000"/>
                        </a:lnSpc>
                        <a:spcBef>
                          <a:spcPct val="20000"/>
                        </a:spcBef>
                        <a:spcAft>
                          <a:spcPct val="0"/>
                        </a:spcAft>
                        <a:buClrTx/>
                        <a:buSzTx/>
                        <a:buFontTx/>
                        <a:buNone/>
                        <a:tabLst/>
                        <a:defRPr/>
                      </a:pPr>
                      <a:r>
                        <a:rPr lang="en-US" sz="2400" b="1" baseline="0" dirty="0" smtClean="0">
                          <a:solidFill>
                            <a:srgbClr val="4A452A"/>
                          </a:solidFill>
                          <a:latin typeface="Calibri" pitchFamily="34" charset="0"/>
                          <a:ea typeface="Times New Roman" pitchFamily="18" charset="0"/>
                          <a:cs typeface="Calibri" pitchFamily="34" charset="0"/>
                        </a:rPr>
                        <a:t>Number and Quantity</a:t>
                      </a:r>
                    </a:p>
                  </a:txBody>
                  <a:tcPr marL="91439" marR="91439" marT="45746" marB="45746" anchor="ctr" horzOverflow="overflow">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400" b="1" baseline="0" dirty="0" smtClean="0">
                          <a:solidFill>
                            <a:srgbClr val="4A452A"/>
                          </a:solidFill>
                          <a:latin typeface="Calibri" pitchFamily="34" charset="0"/>
                          <a:cs typeface="Calibri" pitchFamily="34" charset="0"/>
                        </a:rPr>
                        <a:t>30–35%</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r>
              <a:tr h="405367">
                <a:tc>
                  <a:txBody>
                    <a:bodyPr/>
                    <a:lstStyle/>
                    <a:p>
                      <a:pPr algn="r"/>
                      <a:r>
                        <a:rPr lang="en-US" sz="2400" b="1" baseline="0" dirty="0" smtClean="0">
                          <a:solidFill>
                            <a:srgbClr val="4A452A"/>
                          </a:solidFill>
                          <a:latin typeface="Calibri" pitchFamily="34" charset="0"/>
                          <a:cs typeface="Calibri" pitchFamily="34" charset="0"/>
                        </a:rPr>
                        <a:t>Algebra</a:t>
                      </a:r>
                      <a:endParaRPr lang="en-US" sz="2400" b="1" baseline="0" dirty="0">
                        <a:solidFill>
                          <a:srgbClr val="4A452A"/>
                        </a:solidFill>
                        <a:latin typeface="Calibri" pitchFamily="34" charset="0"/>
                        <a:cs typeface="Calibri" pitchFamily="34" charset="0"/>
                      </a:endParaRP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baseline="0" dirty="0" smtClean="0">
                          <a:solidFill>
                            <a:srgbClr val="4A452A"/>
                          </a:solidFill>
                          <a:latin typeface="Calibri" pitchFamily="34" charset="0"/>
                          <a:cs typeface="Calibri" pitchFamily="34" charset="0"/>
                        </a:rPr>
                        <a:t>5–10%</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r>
              <a:tr h="311663">
                <a:tc>
                  <a:txBody>
                    <a:bodyPr/>
                    <a:lstStyle/>
                    <a:p>
                      <a:pPr algn="r"/>
                      <a:r>
                        <a:rPr lang="en-US" sz="2400" b="1" baseline="0" dirty="0" smtClean="0">
                          <a:solidFill>
                            <a:srgbClr val="4A452A"/>
                          </a:solidFill>
                          <a:latin typeface="Calibri" pitchFamily="34" charset="0"/>
                          <a:cs typeface="Calibri" pitchFamily="34" charset="0"/>
                        </a:rPr>
                        <a:t>Functions</a:t>
                      </a:r>
                      <a:endParaRPr lang="en-US" sz="2400" b="1" baseline="0" dirty="0">
                        <a:solidFill>
                          <a:srgbClr val="4A452A"/>
                        </a:solidFill>
                        <a:latin typeface="Calibri" pitchFamily="34" charset="0"/>
                        <a:cs typeface="Calibri" pitchFamily="34" charset="0"/>
                      </a:endParaRP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400" b="1" baseline="0" dirty="0" smtClean="0">
                          <a:solidFill>
                            <a:srgbClr val="4A452A"/>
                          </a:solidFill>
                          <a:latin typeface="Calibri" pitchFamily="34" charset="0"/>
                          <a:cs typeface="Calibri" pitchFamily="34" charset="0"/>
                        </a:rPr>
                        <a:t>20–25%</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solidFill>
                      <a:schemeClr val="accent1">
                        <a:alpha val="35000"/>
                      </a:schemeClr>
                    </a:solidFill>
                  </a:tcPr>
                </a:tc>
              </a:tr>
              <a:tr h="311663">
                <a:tc>
                  <a:txBody>
                    <a:bodyPr/>
                    <a:lstStyle/>
                    <a:p>
                      <a:pPr algn="r"/>
                      <a:r>
                        <a:rPr lang="en-US" sz="2400" b="1" baseline="0" dirty="0" smtClean="0">
                          <a:solidFill>
                            <a:srgbClr val="4A452A"/>
                          </a:solidFill>
                          <a:latin typeface="Calibri" pitchFamily="34" charset="0"/>
                          <a:cs typeface="Calibri" pitchFamily="34" charset="0"/>
                        </a:rPr>
                        <a:t>Geometry</a:t>
                      </a:r>
                      <a:endParaRPr lang="en-US" sz="2400" b="1" baseline="0" dirty="0">
                        <a:solidFill>
                          <a:srgbClr val="4A452A"/>
                        </a:solidFill>
                        <a:latin typeface="Calibri" pitchFamily="34" charset="0"/>
                        <a:cs typeface="Calibri" pitchFamily="34" charset="0"/>
                      </a:endParaRP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400" b="1" baseline="0" dirty="0" smtClean="0">
                          <a:solidFill>
                            <a:srgbClr val="4A452A"/>
                          </a:solidFill>
                          <a:latin typeface="Calibri" pitchFamily="34" charset="0"/>
                          <a:cs typeface="Calibri" pitchFamily="34" charset="0"/>
                        </a:rPr>
                        <a:t>22–27%</a:t>
                      </a: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r>
              <a:tr h="311663">
                <a:tc>
                  <a:txBody>
                    <a:bodyPr/>
                    <a:lstStyle/>
                    <a:p>
                      <a:pPr algn="r"/>
                      <a:r>
                        <a:rPr lang="en-US" sz="2400" b="1" baseline="0" dirty="0" smtClean="0">
                          <a:solidFill>
                            <a:srgbClr val="4A452A"/>
                          </a:solidFill>
                          <a:latin typeface="Calibri" pitchFamily="34" charset="0"/>
                          <a:cs typeface="Calibri" pitchFamily="34" charset="0"/>
                        </a:rPr>
                        <a:t>Statistics and Probability</a:t>
                      </a:r>
                      <a:endParaRPr lang="en-US" sz="2400" b="1" baseline="0" dirty="0">
                        <a:solidFill>
                          <a:srgbClr val="4A452A"/>
                        </a:solidFill>
                        <a:latin typeface="Calibri" pitchFamily="34" charset="0"/>
                        <a:cs typeface="Calibri" pitchFamily="34" charset="0"/>
                      </a:endParaRP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c>
                  <a:txBody>
                    <a:bodyPr/>
                    <a:lstStyle/>
                    <a:p>
                      <a:pPr algn="ctr"/>
                      <a:r>
                        <a:rPr lang="en-US" sz="2400" b="1" baseline="0" dirty="0" smtClean="0">
                          <a:solidFill>
                            <a:srgbClr val="4A452A"/>
                          </a:solidFill>
                          <a:latin typeface="Calibri" pitchFamily="34" charset="0"/>
                          <a:cs typeface="Calibri" pitchFamily="34" charset="0"/>
                        </a:rPr>
                        <a:t>10–15%</a:t>
                      </a:r>
                      <a:endParaRPr lang="en-US" sz="2400" b="1" baseline="0" dirty="0">
                        <a:solidFill>
                          <a:srgbClr val="4A452A"/>
                        </a:solidFill>
                        <a:latin typeface="Calibri" pitchFamily="34" charset="0"/>
                        <a:cs typeface="Calibri" pitchFamily="34" charset="0"/>
                      </a:endParaRPr>
                    </a:p>
                  </a:txBody>
                  <a:tcPr marL="91439" marR="91439" marT="45741" marB="45741" anchor="ctr">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42594424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228600" y="304800"/>
            <a:ext cx="8534400" cy="1066800"/>
          </a:xfrm>
          <a:prstGeom prst="rect">
            <a:avLst/>
          </a:prstGeom>
          <a:noFill/>
          <a:ln>
            <a:noFill/>
          </a:ln>
          <a:extLst/>
        </p:spPr>
        <p:txBody>
          <a:bodyPr anchor="ctr"/>
          <a:lstStyle>
            <a:lvl1pPr algn="l" rtl="0" eaLnBrk="0" fontAlgn="base" hangingPunct="0">
              <a:spcBef>
                <a:spcPct val="0"/>
              </a:spcBef>
              <a:spcAft>
                <a:spcPct val="0"/>
              </a:spcAft>
              <a:defRPr sz="3600" b="1">
                <a:solidFill>
                  <a:srgbClr val="63554C"/>
                </a:solidFill>
                <a:latin typeface="+mj-lt"/>
                <a:ea typeface="+mj-ea"/>
                <a:cs typeface="ＭＳ Ｐゴシック" charset="0"/>
              </a:defRPr>
            </a:lvl1pPr>
            <a:lvl2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2pPr>
            <a:lvl3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3pPr>
            <a:lvl4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4pPr>
            <a:lvl5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5pPr>
            <a:lvl6pPr marL="457200" algn="ctr" rtl="0" fontAlgn="base">
              <a:spcBef>
                <a:spcPct val="0"/>
              </a:spcBef>
              <a:spcAft>
                <a:spcPct val="0"/>
              </a:spcAft>
              <a:defRPr sz="4400">
                <a:solidFill>
                  <a:srgbClr val="173962"/>
                </a:solidFill>
                <a:latin typeface="Arial Bold" pitchFamily="1" charset="0"/>
                <a:ea typeface="ＭＳ Ｐゴシック" pitchFamily="1" charset="-128"/>
              </a:defRPr>
            </a:lvl6pPr>
            <a:lvl7pPr marL="914400" algn="ctr" rtl="0" fontAlgn="base">
              <a:spcBef>
                <a:spcPct val="0"/>
              </a:spcBef>
              <a:spcAft>
                <a:spcPct val="0"/>
              </a:spcAft>
              <a:defRPr sz="4400">
                <a:solidFill>
                  <a:srgbClr val="173962"/>
                </a:solidFill>
                <a:latin typeface="Arial Bold" pitchFamily="1" charset="0"/>
                <a:ea typeface="ＭＳ Ｐゴシック" pitchFamily="1" charset="-128"/>
              </a:defRPr>
            </a:lvl7pPr>
            <a:lvl8pPr marL="1371600" algn="ctr" rtl="0" fontAlgn="base">
              <a:spcBef>
                <a:spcPct val="0"/>
              </a:spcBef>
              <a:spcAft>
                <a:spcPct val="0"/>
              </a:spcAft>
              <a:defRPr sz="4400">
                <a:solidFill>
                  <a:srgbClr val="173962"/>
                </a:solidFill>
                <a:latin typeface="Arial Bold" pitchFamily="1" charset="0"/>
                <a:ea typeface="ＭＳ Ｐゴシック" pitchFamily="1" charset="-128"/>
              </a:defRPr>
            </a:lvl8pPr>
            <a:lvl9pPr marL="1828800" algn="ctr" rtl="0" fontAlgn="base">
              <a:spcBef>
                <a:spcPct val="0"/>
              </a:spcBef>
              <a:spcAft>
                <a:spcPct val="0"/>
              </a:spcAft>
              <a:defRPr sz="4400">
                <a:solidFill>
                  <a:srgbClr val="173962"/>
                </a:solidFill>
                <a:latin typeface="Arial Bold" pitchFamily="1" charset="0"/>
                <a:ea typeface="ＭＳ Ｐゴシック" pitchFamily="1" charset="-128"/>
              </a:defRPr>
            </a:lvl9pPr>
          </a:lstStyle>
          <a:p>
            <a:pPr>
              <a:defRPr/>
            </a:pPr>
            <a:r>
              <a:rPr lang="en-US" dirty="0" smtClean="0"/>
              <a:t>Getting Ready</a:t>
            </a:r>
          </a:p>
        </p:txBody>
      </p:sp>
      <p:sp>
        <p:nvSpPr>
          <p:cNvPr id="5" name="Content Placeholder 1"/>
          <p:cNvSpPr txBox="1">
            <a:spLocks/>
          </p:cNvSpPr>
          <p:nvPr/>
        </p:nvSpPr>
        <p:spPr bwMode="auto">
          <a:xfrm>
            <a:off x="228600" y="3352800"/>
            <a:ext cx="8763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60000"/>
              </a:spcBef>
              <a:spcAft>
                <a:spcPct val="0"/>
              </a:spcAft>
              <a:buChar char="•"/>
              <a:defRPr sz="3200">
                <a:solidFill>
                  <a:srgbClr val="63554C"/>
                </a:solidFill>
                <a:latin typeface="+mn-lt"/>
                <a:ea typeface="+mn-ea"/>
                <a:cs typeface="ＭＳ Ｐゴシック" charset="0"/>
              </a:defRPr>
            </a:lvl1pPr>
            <a:lvl2pPr marL="742950" indent="-285750" algn="l" rtl="0" eaLnBrk="0" fontAlgn="base" hangingPunct="0">
              <a:spcBef>
                <a:spcPct val="60000"/>
              </a:spcBef>
              <a:spcAft>
                <a:spcPct val="0"/>
              </a:spcAft>
              <a:buChar char="–"/>
              <a:defRPr sz="2800">
                <a:solidFill>
                  <a:srgbClr val="63554C"/>
                </a:solidFill>
                <a:latin typeface="+mn-lt"/>
                <a:ea typeface="+mn-ea"/>
              </a:defRPr>
            </a:lvl2pPr>
            <a:lvl3pPr marL="1085850" indent="-228600" algn="l" rtl="0" eaLnBrk="0" fontAlgn="base" hangingPunct="0">
              <a:spcBef>
                <a:spcPct val="60000"/>
              </a:spcBef>
              <a:spcAft>
                <a:spcPct val="0"/>
              </a:spcAft>
              <a:buChar char="•"/>
              <a:defRPr sz="2400">
                <a:solidFill>
                  <a:srgbClr val="63554C"/>
                </a:solidFill>
                <a:latin typeface="+mn-lt"/>
                <a:ea typeface="+mn-ea"/>
              </a:defRPr>
            </a:lvl3pPr>
            <a:lvl4pPr marL="1428750" indent="-228600" algn="l" rtl="0" eaLnBrk="0" fontAlgn="base" hangingPunct="0">
              <a:spcBef>
                <a:spcPct val="60000"/>
              </a:spcBef>
              <a:spcAft>
                <a:spcPct val="0"/>
              </a:spcAft>
              <a:buChar char="–"/>
              <a:defRPr sz="2000">
                <a:solidFill>
                  <a:srgbClr val="63554C"/>
                </a:solidFill>
                <a:latin typeface="+mn-lt"/>
                <a:ea typeface="+mn-ea"/>
              </a:defRPr>
            </a:lvl4pPr>
            <a:lvl5pPr marL="1771650" indent="-228600" algn="l" rtl="0" eaLnBrk="0" fontAlgn="base" hangingPunct="0">
              <a:spcBef>
                <a:spcPct val="60000"/>
              </a:spcBef>
              <a:spcAft>
                <a:spcPct val="0"/>
              </a:spcAft>
              <a:buChar char="»"/>
              <a:defRPr sz="2000">
                <a:solidFill>
                  <a:srgbClr val="63554C"/>
                </a:solidFill>
                <a:latin typeface="+mn-lt"/>
                <a:ea typeface="+mn-ea"/>
              </a:defRPr>
            </a:lvl5pPr>
            <a:lvl6pPr marL="2514600" indent="-228600" algn="l" rtl="0" fontAlgn="base">
              <a:spcBef>
                <a:spcPct val="20000"/>
              </a:spcBef>
              <a:spcAft>
                <a:spcPct val="0"/>
              </a:spcAft>
              <a:buChar char="»"/>
              <a:defRPr sz="2000">
                <a:solidFill>
                  <a:srgbClr val="173962"/>
                </a:solidFill>
                <a:latin typeface="+mn-lt"/>
                <a:ea typeface="+mn-ea"/>
              </a:defRPr>
            </a:lvl6pPr>
            <a:lvl7pPr marL="2971800" indent="-228600" algn="l" rtl="0" fontAlgn="base">
              <a:spcBef>
                <a:spcPct val="20000"/>
              </a:spcBef>
              <a:spcAft>
                <a:spcPct val="0"/>
              </a:spcAft>
              <a:buChar char="»"/>
              <a:defRPr sz="2000">
                <a:solidFill>
                  <a:srgbClr val="173962"/>
                </a:solidFill>
                <a:latin typeface="+mn-lt"/>
                <a:ea typeface="+mn-ea"/>
              </a:defRPr>
            </a:lvl7pPr>
            <a:lvl8pPr marL="3429000" indent="-228600" algn="l" rtl="0" fontAlgn="base">
              <a:spcBef>
                <a:spcPct val="20000"/>
              </a:spcBef>
              <a:spcAft>
                <a:spcPct val="0"/>
              </a:spcAft>
              <a:buChar char="»"/>
              <a:defRPr sz="2000">
                <a:solidFill>
                  <a:srgbClr val="173962"/>
                </a:solidFill>
                <a:latin typeface="+mn-lt"/>
                <a:ea typeface="+mn-ea"/>
              </a:defRPr>
            </a:lvl8pPr>
            <a:lvl9pPr marL="3886200" indent="-228600" algn="l" rtl="0" fontAlgn="base">
              <a:spcBef>
                <a:spcPct val="20000"/>
              </a:spcBef>
              <a:spcAft>
                <a:spcPct val="0"/>
              </a:spcAft>
              <a:buChar char="»"/>
              <a:defRPr sz="2000">
                <a:solidFill>
                  <a:srgbClr val="173962"/>
                </a:solidFill>
                <a:latin typeface="+mn-lt"/>
                <a:ea typeface="+mn-ea"/>
              </a:defRPr>
            </a:lvl9pPr>
          </a:lstStyle>
          <a:p>
            <a:pPr marL="0" indent="0">
              <a:buFontTx/>
              <a:buNone/>
            </a:pPr>
            <a:r>
              <a:rPr lang="en-US" sz="2400" b="1" dirty="0" smtClean="0">
                <a:solidFill>
                  <a:srgbClr val="4A452A"/>
                </a:solidFill>
              </a:rPr>
              <a:t>Item Types</a:t>
            </a:r>
            <a:br>
              <a:rPr lang="en-US" sz="2400" b="1" dirty="0" smtClean="0">
                <a:solidFill>
                  <a:srgbClr val="4A452A"/>
                </a:solidFill>
              </a:rPr>
            </a:br>
            <a:r>
              <a:rPr lang="en-US" sz="2400" dirty="0">
                <a:solidFill>
                  <a:srgbClr val="4A452A"/>
                </a:solidFill>
                <a:hlinkClick r:id="rId3"/>
              </a:rPr>
              <a:t>http://thismeeting.wikispaces.com</a:t>
            </a:r>
            <a:r>
              <a:rPr lang="en-US" sz="2400" dirty="0" smtClean="0">
                <a:solidFill>
                  <a:srgbClr val="4A452A"/>
                </a:solidFill>
                <a:hlinkClick r:id="rId3"/>
              </a:rPr>
              <a:t>/</a:t>
            </a:r>
            <a:r>
              <a:rPr lang="en-US" sz="2400" dirty="0" smtClean="0">
                <a:solidFill>
                  <a:srgbClr val="4A452A"/>
                </a:solidFill>
              </a:rPr>
              <a:t> </a:t>
            </a:r>
            <a:r>
              <a:rPr lang="en-US" sz="2000" dirty="0" smtClean="0">
                <a:solidFill>
                  <a:srgbClr val="4A452A"/>
                </a:solidFill>
              </a:rPr>
              <a:t>under Summer Institute 2012 </a:t>
            </a:r>
            <a:r>
              <a:rPr lang="en-US" sz="2400" dirty="0" smtClean="0">
                <a:solidFill>
                  <a:srgbClr val="4A452A"/>
                </a:solidFill>
              </a:rPr>
              <a:t/>
            </a:r>
            <a:br>
              <a:rPr lang="en-US" sz="2400" dirty="0" smtClean="0">
                <a:solidFill>
                  <a:srgbClr val="4A452A"/>
                </a:solidFill>
              </a:rPr>
            </a:br>
            <a:r>
              <a:rPr lang="en-US" sz="2400" dirty="0" smtClean="0">
                <a:solidFill>
                  <a:srgbClr val="4A452A"/>
                </a:solidFill>
              </a:rPr>
              <a:t/>
            </a:r>
            <a:br>
              <a:rPr lang="en-US" sz="2400" dirty="0" smtClean="0">
                <a:solidFill>
                  <a:srgbClr val="4A452A"/>
                </a:solidFill>
              </a:rPr>
            </a:br>
            <a:endParaRPr lang="en-US" sz="2400" b="1" dirty="0">
              <a:solidFill>
                <a:srgbClr val="4A452A"/>
              </a:solidFill>
            </a:endParaRPr>
          </a:p>
        </p:txBody>
      </p:sp>
      <p:sp>
        <p:nvSpPr>
          <p:cNvPr id="6" name="Content Placeholder 1"/>
          <p:cNvSpPr>
            <a:spLocks noGrp="1"/>
          </p:cNvSpPr>
          <p:nvPr>
            <p:ph idx="1"/>
          </p:nvPr>
        </p:nvSpPr>
        <p:spPr>
          <a:xfrm>
            <a:off x="228600" y="1524000"/>
            <a:ext cx="2040467" cy="1066800"/>
          </a:xfrm>
        </p:spPr>
        <p:txBody>
          <a:bodyPr/>
          <a:lstStyle/>
          <a:p>
            <a:pPr marL="0" indent="0">
              <a:buNone/>
            </a:pPr>
            <a:r>
              <a:rPr lang="en-US" sz="4000" b="1" dirty="0" smtClean="0">
                <a:solidFill>
                  <a:srgbClr val="4A452A"/>
                </a:solidFill>
              </a:rPr>
              <a:t>Step 3: </a:t>
            </a:r>
            <a:br>
              <a:rPr lang="en-US" sz="4000" b="1" dirty="0" smtClean="0">
                <a:solidFill>
                  <a:srgbClr val="4A452A"/>
                </a:solidFill>
              </a:rPr>
            </a:br>
            <a:endParaRPr lang="en-US" sz="4000" b="1" dirty="0">
              <a:solidFill>
                <a:srgbClr val="4A452A"/>
              </a:solidFill>
            </a:endParaRPr>
          </a:p>
        </p:txBody>
      </p:sp>
      <p:sp>
        <p:nvSpPr>
          <p:cNvPr id="7" name="Rectangle 6"/>
          <p:cNvSpPr/>
          <p:nvPr/>
        </p:nvSpPr>
        <p:spPr bwMode="auto">
          <a:xfrm>
            <a:off x="25401" y="1600200"/>
            <a:ext cx="2243666" cy="609600"/>
          </a:xfrm>
          <a:prstGeom prst="rect">
            <a:avLst/>
          </a:prstGeom>
          <a:noFill/>
          <a:ln w="9525" cap="flat" cmpd="sng" algn="ctr">
            <a:solidFill>
              <a:srgbClr val="4A452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smtClean="0">
              <a:solidFill>
                <a:srgbClr val="000000"/>
              </a:solidFill>
            </a:endParaRPr>
          </a:p>
        </p:txBody>
      </p:sp>
      <p:sp>
        <p:nvSpPr>
          <p:cNvPr id="8" name="Content Placeholder 1"/>
          <p:cNvSpPr txBox="1">
            <a:spLocks/>
          </p:cNvSpPr>
          <p:nvPr/>
        </p:nvSpPr>
        <p:spPr bwMode="auto">
          <a:xfrm>
            <a:off x="2387598" y="1524000"/>
            <a:ext cx="6604002"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60000"/>
              </a:spcBef>
              <a:spcAft>
                <a:spcPct val="0"/>
              </a:spcAft>
              <a:buChar char="•"/>
              <a:defRPr sz="3200">
                <a:solidFill>
                  <a:srgbClr val="63554C"/>
                </a:solidFill>
                <a:latin typeface="+mn-lt"/>
                <a:ea typeface="+mn-ea"/>
                <a:cs typeface="ＭＳ Ｐゴシック" charset="0"/>
              </a:defRPr>
            </a:lvl1pPr>
            <a:lvl2pPr marL="742950" indent="-285750" algn="l" rtl="0" eaLnBrk="0" fontAlgn="base" hangingPunct="0">
              <a:spcBef>
                <a:spcPct val="60000"/>
              </a:spcBef>
              <a:spcAft>
                <a:spcPct val="0"/>
              </a:spcAft>
              <a:buChar char="–"/>
              <a:defRPr sz="2800">
                <a:solidFill>
                  <a:srgbClr val="63554C"/>
                </a:solidFill>
                <a:latin typeface="+mn-lt"/>
                <a:ea typeface="+mn-ea"/>
              </a:defRPr>
            </a:lvl2pPr>
            <a:lvl3pPr marL="1085850" indent="-228600" algn="l" rtl="0" eaLnBrk="0" fontAlgn="base" hangingPunct="0">
              <a:spcBef>
                <a:spcPct val="60000"/>
              </a:spcBef>
              <a:spcAft>
                <a:spcPct val="0"/>
              </a:spcAft>
              <a:buChar char="•"/>
              <a:defRPr sz="2400">
                <a:solidFill>
                  <a:srgbClr val="63554C"/>
                </a:solidFill>
                <a:latin typeface="+mn-lt"/>
                <a:ea typeface="+mn-ea"/>
              </a:defRPr>
            </a:lvl3pPr>
            <a:lvl4pPr marL="1428750" indent="-228600" algn="l" rtl="0" eaLnBrk="0" fontAlgn="base" hangingPunct="0">
              <a:spcBef>
                <a:spcPct val="60000"/>
              </a:spcBef>
              <a:spcAft>
                <a:spcPct val="0"/>
              </a:spcAft>
              <a:buChar char="–"/>
              <a:defRPr sz="2000">
                <a:solidFill>
                  <a:srgbClr val="63554C"/>
                </a:solidFill>
                <a:latin typeface="+mn-lt"/>
                <a:ea typeface="+mn-ea"/>
              </a:defRPr>
            </a:lvl4pPr>
            <a:lvl5pPr marL="1771650" indent="-228600" algn="l" rtl="0" eaLnBrk="0" fontAlgn="base" hangingPunct="0">
              <a:spcBef>
                <a:spcPct val="60000"/>
              </a:spcBef>
              <a:spcAft>
                <a:spcPct val="0"/>
              </a:spcAft>
              <a:buChar char="»"/>
              <a:defRPr sz="2000">
                <a:solidFill>
                  <a:srgbClr val="63554C"/>
                </a:solidFill>
                <a:latin typeface="+mn-lt"/>
                <a:ea typeface="+mn-ea"/>
              </a:defRPr>
            </a:lvl5pPr>
            <a:lvl6pPr marL="2514600" indent="-228600" algn="l" rtl="0" fontAlgn="base">
              <a:spcBef>
                <a:spcPct val="20000"/>
              </a:spcBef>
              <a:spcAft>
                <a:spcPct val="0"/>
              </a:spcAft>
              <a:buChar char="»"/>
              <a:defRPr sz="2000">
                <a:solidFill>
                  <a:srgbClr val="173962"/>
                </a:solidFill>
                <a:latin typeface="+mn-lt"/>
                <a:ea typeface="+mn-ea"/>
              </a:defRPr>
            </a:lvl6pPr>
            <a:lvl7pPr marL="2971800" indent="-228600" algn="l" rtl="0" fontAlgn="base">
              <a:spcBef>
                <a:spcPct val="20000"/>
              </a:spcBef>
              <a:spcAft>
                <a:spcPct val="0"/>
              </a:spcAft>
              <a:buChar char="»"/>
              <a:defRPr sz="2000">
                <a:solidFill>
                  <a:srgbClr val="173962"/>
                </a:solidFill>
                <a:latin typeface="+mn-lt"/>
                <a:ea typeface="+mn-ea"/>
              </a:defRPr>
            </a:lvl7pPr>
            <a:lvl8pPr marL="3429000" indent="-228600" algn="l" rtl="0" fontAlgn="base">
              <a:spcBef>
                <a:spcPct val="20000"/>
              </a:spcBef>
              <a:spcAft>
                <a:spcPct val="0"/>
              </a:spcAft>
              <a:buChar char="»"/>
              <a:defRPr sz="2000">
                <a:solidFill>
                  <a:srgbClr val="173962"/>
                </a:solidFill>
                <a:latin typeface="+mn-lt"/>
                <a:ea typeface="+mn-ea"/>
              </a:defRPr>
            </a:lvl8pPr>
            <a:lvl9pPr marL="3886200" indent="-228600" algn="l" rtl="0" fontAlgn="base">
              <a:spcBef>
                <a:spcPct val="20000"/>
              </a:spcBef>
              <a:spcAft>
                <a:spcPct val="0"/>
              </a:spcAft>
              <a:buChar char="»"/>
              <a:defRPr sz="2000">
                <a:solidFill>
                  <a:srgbClr val="173962"/>
                </a:solidFill>
                <a:latin typeface="+mn-lt"/>
                <a:ea typeface="+mn-ea"/>
              </a:defRPr>
            </a:lvl9pPr>
          </a:lstStyle>
          <a:p>
            <a:pPr marL="0" indent="0">
              <a:buFontTx/>
              <a:buNone/>
            </a:pPr>
            <a:r>
              <a:rPr lang="en-US" sz="2800" dirty="0" smtClean="0">
                <a:solidFill>
                  <a:srgbClr val="4A452A"/>
                </a:solidFill>
              </a:rPr>
              <a:t>Review New Item Types, Items and Released Forms</a:t>
            </a:r>
            <a:r>
              <a:rPr lang="en-US" b="1" dirty="0" smtClean="0">
                <a:solidFill>
                  <a:srgbClr val="4A452A"/>
                </a:solidFill>
              </a:rPr>
              <a:t/>
            </a:r>
            <a:br>
              <a:rPr lang="en-US" b="1" dirty="0" smtClean="0">
                <a:solidFill>
                  <a:srgbClr val="4A452A"/>
                </a:solidFill>
              </a:rPr>
            </a:br>
            <a:endParaRPr lang="en-US" b="1" dirty="0">
              <a:solidFill>
                <a:srgbClr val="4A452A"/>
              </a:solidFill>
            </a:endParaRPr>
          </a:p>
        </p:txBody>
      </p:sp>
      <p:sp>
        <p:nvSpPr>
          <p:cNvPr id="9" name="Rectangle 8"/>
          <p:cNvSpPr/>
          <p:nvPr/>
        </p:nvSpPr>
        <p:spPr bwMode="auto">
          <a:xfrm>
            <a:off x="25400" y="2667000"/>
            <a:ext cx="4165599" cy="609600"/>
          </a:xfrm>
          <a:prstGeom prst="rect">
            <a:avLst/>
          </a:prstGeom>
          <a:solidFill>
            <a:srgbClr val="4A452A"/>
          </a:solidFill>
          <a:ln w="9525" cap="flat" cmpd="sng" algn="ctr">
            <a:solidFill>
              <a:srgbClr val="4A452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10" name="Content Placeholder 1"/>
          <p:cNvSpPr txBox="1">
            <a:spLocks/>
          </p:cNvSpPr>
          <p:nvPr/>
        </p:nvSpPr>
        <p:spPr bwMode="auto">
          <a:xfrm>
            <a:off x="304800" y="2743200"/>
            <a:ext cx="4038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60000"/>
              </a:spcBef>
              <a:spcAft>
                <a:spcPct val="0"/>
              </a:spcAft>
              <a:buChar char="•"/>
              <a:defRPr sz="3200">
                <a:solidFill>
                  <a:srgbClr val="63554C"/>
                </a:solidFill>
                <a:latin typeface="+mn-lt"/>
                <a:ea typeface="+mn-ea"/>
                <a:cs typeface="ＭＳ Ｐゴシック" charset="0"/>
              </a:defRPr>
            </a:lvl1pPr>
            <a:lvl2pPr marL="742950" indent="-285750" algn="l" rtl="0" eaLnBrk="0" fontAlgn="base" hangingPunct="0">
              <a:spcBef>
                <a:spcPct val="60000"/>
              </a:spcBef>
              <a:spcAft>
                <a:spcPct val="0"/>
              </a:spcAft>
              <a:buChar char="–"/>
              <a:defRPr sz="2800">
                <a:solidFill>
                  <a:srgbClr val="63554C"/>
                </a:solidFill>
                <a:latin typeface="+mn-lt"/>
                <a:ea typeface="+mn-ea"/>
              </a:defRPr>
            </a:lvl2pPr>
            <a:lvl3pPr marL="1085850" indent="-228600" algn="l" rtl="0" eaLnBrk="0" fontAlgn="base" hangingPunct="0">
              <a:spcBef>
                <a:spcPct val="60000"/>
              </a:spcBef>
              <a:spcAft>
                <a:spcPct val="0"/>
              </a:spcAft>
              <a:buChar char="•"/>
              <a:defRPr sz="2400">
                <a:solidFill>
                  <a:srgbClr val="63554C"/>
                </a:solidFill>
                <a:latin typeface="+mn-lt"/>
                <a:ea typeface="+mn-ea"/>
              </a:defRPr>
            </a:lvl3pPr>
            <a:lvl4pPr marL="1428750" indent="-228600" algn="l" rtl="0" eaLnBrk="0" fontAlgn="base" hangingPunct="0">
              <a:spcBef>
                <a:spcPct val="60000"/>
              </a:spcBef>
              <a:spcAft>
                <a:spcPct val="0"/>
              </a:spcAft>
              <a:buChar char="–"/>
              <a:defRPr sz="2000">
                <a:solidFill>
                  <a:srgbClr val="63554C"/>
                </a:solidFill>
                <a:latin typeface="+mn-lt"/>
                <a:ea typeface="+mn-ea"/>
              </a:defRPr>
            </a:lvl4pPr>
            <a:lvl5pPr marL="1771650" indent="-228600" algn="l" rtl="0" eaLnBrk="0" fontAlgn="base" hangingPunct="0">
              <a:spcBef>
                <a:spcPct val="60000"/>
              </a:spcBef>
              <a:spcAft>
                <a:spcPct val="0"/>
              </a:spcAft>
              <a:buChar char="»"/>
              <a:defRPr sz="2000">
                <a:solidFill>
                  <a:srgbClr val="63554C"/>
                </a:solidFill>
                <a:latin typeface="+mn-lt"/>
                <a:ea typeface="+mn-ea"/>
              </a:defRPr>
            </a:lvl5pPr>
            <a:lvl6pPr marL="2514600" indent="-228600" algn="l" rtl="0" fontAlgn="base">
              <a:spcBef>
                <a:spcPct val="20000"/>
              </a:spcBef>
              <a:spcAft>
                <a:spcPct val="0"/>
              </a:spcAft>
              <a:buChar char="»"/>
              <a:defRPr sz="2000">
                <a:solidFill>
                  <a:srgbClr val="173962"/>
                </a:solidFill>
                <a:latin typeface="+mn-lt"/>
                <a:ea typeface="+mn-ea"/>
              </a:defRPr>
            </a:lvl6pPr>
            <a:lvl7pPr marL="2971800" indent="-228600" algn="l" rtl="0" fontAlgn="base">
              <a:spcBef>
                <a:spcPct val="20000"/>
              </a:spcBef>
              <a:spcAft>
                <a:spcPct val="0"/>
              </a:spcAft>
              <a:buChar char="»"/>
              <a:defRPr sz="2000">
                <a:solidFill>
                  <a:srgbClr val="173962"/>
                </a:solidFill>
                <a:latin typeface="+mn-lt"/>
                <a:ea typeface="+mn-ea"/>
              </a:defRPr>
            </a:lvl7pPr>
            <a:lvl8pPr marL="3429000" indent="-228600" algn="l" rtl="0" fontAlgn="base">
              <a:spcBef>
                <a:spcPct val="20000"/>
              </a:spcBef>
              <a:spcAft>
                <a:spcPct val="0"/>
              </a:spcAft>
              <a:buChar char="»"/>
              <a:defRPr sz="2000">
                <a:solidFill>
                  <a:srgbClr val="173962"/>
                </a:solidFill>
                <a:latin typeface="+mn-lt"/>
                <a:ea typeface="+mn-ea"/>
              </a:defRPr>
            </a:lvl8pPr>
            <a:lvl9pPr marL="3886200" indent="-228600" algn="l" rtl="0" fontAlgn="base">
              <a:spcBef>
                <a:spcPct val="20000"/>
              </a:spcBef>
              <a:spcAft>
                <a:spcPct val="0"/>
              </a:spcAft>
              <a:buChar char="»"/>
              <a:defRPr sz="2000">
                <a:solidFill>
                  <a:srgbClr val="173962"/>
                </a:solidFill>
                <a:latin typeface="+mn-lt"/>
                <a:ea typeface="+mn-ea"/>
              </a:defRPr>
            </a:lvl9pPr>
          </a:lstStyle>
          <a:p>
            <a:pPr marL="0" indent="0">
              <a:buFontTx/>
              <a:buNone/>
            </a:pPr>
            <a:r>
              <a:rPr lang="en-US" sz="2400" dirty="0" smtClean="0">
                <a:solidFill>
                  <a:schemeClr val="accent1"/>
                </a:solidFill>
              </a:rPr>
              <a:t>Where do I go to do that?</a:t>
            </a:r>
            <a:br>
              <a:rPr lang="en-US" sz="2400" dirty="0" smtClean="0">
                <a:solidFill>
                  <a:schemeClr val="accent1"/>
                </a:solidFill>
              </a:rPr>
            </a:br>
            <a:r>
              <a:rPr lang="en-US" sz="1000" dirty="0" smtClean="0">
                <a:solidFill>
                  <a:schemeClr val="accent1"/>
                </a:solidFill>
              </a:rPr>
              <a:t/>
            </a:r>
            <a:br>
              <a:rPr lang="en-US" sz="1000" dirty="0" smtClean="0">
                <a:solidFill>
                  <a:schemeClr val="accent1"/>
                </a:solidFill>
              </a:rPr>
            </a:br>
            <a:endParaRPr lang="en-US" sz="2400" b="1" dirty="0">
              <a:solidFill>
                <a:srgbClr val="4A452A"/>
              </a:solidFill>
            </a:endParaRPr>
          </a:p>
        </p:txBody>
      </p:sp>
      <p:sp>
        <p:nvSpPr>
          <p:cNvPr id="11" name="Content Placeholder 1"/>
          <p:cNvSpPr txBox="1">
            <a:spLocks/>
          </p:cNvSpPr>
          <p:nvPr/>
        </p:nvSpPr>
        <p:spPr bwMode="auto">
          <a:xfrm>
            <a:off x="228600" y="4267200"/>
            <a:ext cx="8763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60000"/>
              </a:spcBef>
              <a:spcAft>
                <a:spcPct val="0"/>
              </a:spcAft>
              <a:buChar char="•"/>
              <a:defRPr sz="3200">
                <a:solidFill>
                  <a:srgbClr val="63554C"/>
                </a:solidFill>
                <a:latin typeface="+mn-lt"/>
                <a:ea typeface="+mn-ea"/>
                <a:cs typeface="ＭＳ Ｐゴシック" charset="0"/>
              </a:defRPr>
            </a:lvl1pPr>
            <a:lvl2pPr marL="742950" indent="-285750" algn="l" rtl="0" eaLnBrk="0" fontAlgn="base" hangingPunct="0">
              <a:spcBef>
                <a:spcPct val="60000"/>
              </a:spcBef>
              <a:spcAft>
                <a:spcPct val="0"/>
              </a:spcAft>
              <a:buChar char="–"/>
              <a:defRPr sz="2800">
                <a:solidFill>
                  <a:srgbClr val="63554C"/>
                </a:solidFill>
                <a:latin typeface="+mn-lt"/>
                <a:ea typeface="+mn-ea"/>
              </a:defRPr>
            </a:lvl2pPr>
            <a:lvl3pPr marL="1085850" indent="-228600" algn="l" rtl="0" eaLnBrk="0" fontAlgn="base" hangingPunct="0">
              <a:spcBef>
                <a:spcPct val="60000"/>
              </a:spcBef>
              <a:spcAft>
                <a:spcPct val="0"/>
              </a:spcAft>
              <a:buChar char="•"/>
              <a:defRPr sz="2400">
                <a:solidFill>
                  <a:srgbClr val="63554C"/>
                </a:solidFill>
                <a:latin typeface="+mn-lt"/>
                <a:ea typeface="+mn-ea"/>
              </a:defRPr>
            </a:lvl3pPr>
            <a:lvl4pPr marL="1428750" indent="-228600" algn="l" rtl="0" eaLnBrk="0" fontAlgn="base" hangingPunct="0">
              <a:spcBef>
                <a:spcPct val="60000"/>
              </a:spcBef>
              <a:spcAft>
                <a:spcPct val="0"/>
              </a:spcAft>
              <a:buChar char="–"/>
              <a:defRPr sz="2000">
                <a:solidFill>
                  <a:srgbClr val="63554C"/>
                </a:solidFill>
                <a:latin typeface="+mn-lt"/>
                <a:ea typeface="+mn-ea"/>
              </a:defRPr>
            </a:lvl4pPr>
            <a:lvl5pPr marL="1771650" indent="-228600" algn="l" rtl="0" eaLnBrk="0" fontAlgn="base" hangingPunct="0">
              <a:spcBef>
                <a:spcPct val="60000"/>
              </a:spcBef>
              <a:spcAft>
                <a:spcPct val="0"/>
              </a:spcAft>
              <a:buChar char="»"/>
              <a:defRPr sz="2000">
                <a:solidFill>
                  <a:srgbClr val="63554C"/>
                </a:solidFill>
                <a:latin typeface="+mn-lt"/>
                <a:ea typeface="+mn-ea"/>
              </a:defRPr>
            </a:lvl5pPr>
            <a:lvl6pPr marL="2514600" indent="-228600" algn="l" rtl="0" fontAlgn="base">
              <a:spcBef>
                <a:spcPct val="20000"/>
              </a:spcBef>
              <a:spcAft>
                <a:spcPct val="0"/>
              </a:spcAft>
              <a:buChar char="»"/>
              <a:defRPr sz="2000">
                <a:solidFill>
                  <a:srgbClr val="173962"/>
                </a:solidFill>
                <a:latin typeface="+mn-lt"/>
                <a:ea typeface="+mn-ea"/>
              </a:defRPr>
            </a:lvl6pPr>
            <a:lvl7pPr marL="2971800" indent="-228600" algn="l" rtl="0" fontAlgn="base">
              <a:spcBef>
                <a:spcPct val="20000"/>
              </a:spcBef>
              <a:spcAft>
                <a:spcPct val="0"/>
              </a:spcAft>
              <a:buChar char="»"/>
              <a:defRPr sz="2000">
                <a:solidFill>
                  <a:srgbClr val="173962"/>
                </a:solidFill>
                <a:latin typeface="+mn-lt"/>
                <a:ea typeface="+mn-ea"/>
              </a:defRPr>
            </a:lvl7pPr>
            <a:lvl8pPr marL="3429000" indent="-228600" algn="l" rtl="0" fontAlgn="base">
              <a:spcBef>
                <a:spcPct val="20000"/>
              </a:spcBef>
              <a:spcAft>
                <a:spcPct val="0"/>
              </a:spcAft>
              <a:buChar char="»"/>
              <a:defRPr sz="2000">
                <a:solidFill>
                  <a:srgbClr val="173962"/>
                </a:solidFill>
                <a:latin typeface="+mn-lt"/>
                <a:ea typeface="+mn-ea"/>
              </a:defRPr>
            </a:lvl8pPr>
            <a:lvl9pPr marL="3886200" indent="-228600" algn="l" rtl="0" fontAlgn="base">
              <a:spcBef>
                <a:spcPct val="20000"/>
              </a:spcBef>
              <a:spcAft>
                <a:spcPct val="0"/>
              </a:spcAft>
              <a:buChar char="»"/>
              <a:defRPr sz="2000">
                <a:solidFill>
                  <a:srgbClr val="173962"/>
                </a:solidFill>
                <a:latin typeface="+mn-lt"/>
                <a:ea typeface="+mn-ea"/>
              </a:defRPr>
            </a:lvl9pPr>
          </a:lstStyle>
          <a:p>
            <a:pPr marL="0" indent="0">
              <a:buFontTx/>
              <a:buNone/>
            </a:pPr>
            <a:r>
              <a:rPr lang="en-US" sz="2400" b="1" dirty="0" smtClean="0">
                <a:solidFill>
                  <a:srgbClr val="4A452A"/>
                </a:solidFill>
              </a:rPr>
              <a:t>Released Forms</a:t>
            </a:r>
            <a:br>
              <a:rPr lang="en-US" sz="2400" b="1" dirty="0" smtClean="0">
                <a:solidFill>
                  <a:srgbClr val="4A452A"/>
                </a:solidFill>
              </a:rPr>
            </a:br>
            <a:r>
              <a:rPr lang="en-US" sz="2400" i="1" dirty="0" smtClean="0">
                <a:solidFill>
                  <a:srgbClr val="4A452A"/>
                </a:solidFill>
              </a:rPr>
              <a:t>Coming in Fall of 2012</a:t>
            </a:r>
            <a:r>
              <a:rPr lang="en-US" sz="2400" dirty="0" smtClean="0">
                <a:solidFill>
                  <a:srgbClr val="4A452A"/>
                </a:solidFill>
              </a:rPr>
              <a:t/>
            </a:r>
            <a:br>
              <a:rPr lang="en-US" sz="2400" dirty="0" smtClean="0">
                <a:solidFill>
                  <a:srgbClr val="4A452A"/>
                </a:solidFill>
              </a:rPr>
            </a:br>
            <a:r>
              <a:rPr lang="en-US" sz="2400" dirty="0" smtClean="0">
                <a:solidFill>
                  <a:srgbClr val="4A452A"/>
                </a:solidFill>
              </a:rPr>
              <a:t/>
            </a:r>
            <a:br>
              <a:rPr lang="en-US" sz="2400" dirty="0" smtClean="0">
                <a:solidFill>
                  <a:srgbClr val="4A452A"/>
                </a:solidFill>
              </a:rPr>
            </a:br>
            <a:endParaRPr lang="en-US" sz="2400" b="1" dirty="0">
              <a:solidFill>
                <a:srgbClr val="4A452A"/>
              </a:solidFill>
            </a:endParaRPr>
          </a:p>
        </p:txBody>
      </p:sp>
      <p:sp>
        <p:nvSpPr>
          <p:cNvPr id="13" name="Content Placeholder 1"/>
          <p:cNvSpPr txBox="1">
            <a:spLocks/>
          </p:cNvSpPr>
          <p:nvPr/>
        </p:nvSpPr>
        <p:spPr bwMode="auto">
          <a:xfrm>
            <a:off x="243840" y="5166360"/>
            <a:ext cx="8763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60000"/>
              </a:spcBef>
              <a:spcAft>
                <a:spcPct val="0"/>
              </a:spcAft>
              <a:buChar char="•"/>
              <a:defRPr sz="3200">
                <a:solidFill>
                  <a:srgbClr val="63554C"/>
                </a:solidFill>
                <a:latin typeface="+mn-lt"/>
                <a:ea typeface="+mn-ea"/>
                <a:cs typeface="ＭＳ Ｐゴシック" charset="0"/>
              </a:defRPr>
            </a:lvl1pPr>
            <a:lvl2pPr marL="742950" indent="-285750" algn="l" rtl="0" eaLnBrk="0" fontAlgn="base" hangingPunct="0">
              <a:spcBef>
                <a:spcPct val="60000"/>
              </a:spcBef>
              <a:spcAft>
                <a:spcPct val="0"/>
              </a:spcAft>
              <a:buChar char="–"/>
              <a:defRPr sz="2800">
                <a:solidFill>
                  <a:srgbClr val="63554C"/>
                </a:solidFill>
                <a:latin typeface="+mn-lt"/>
                <a:ea typeface="+mn-ea"/>
              </a:defRPr>
            </a:lvl2pPr>
            <a:lvl3pPr marL="1085850" indent="-228600" algn="l" rtl="0" eaLnBrk="0" fontAlgn="base" hangingPunct="0">
              <a:spcBef>
                <a:spcPct val="60000"/>
              </a:spcBef>
              <a:spcAft>
                <a:spcPct val="0"/>
              </a:spcAft>
              <a:buChar char="•"/>
              <a:defRPr sz="2400">
                <a:solidFill>
                  <a:srgbClr val="63554C"/>
                </a:solidFill>
                <a:latin typeface="+mn-lt"/>
                <a:ea typeface="+mn-ea"/>
              </a:defRPr>
            </a:lvl3pPr>
            <a:lvl4pPr marL="1428750" indent="-228600" algn="l" rtl="0" eaLnBrk="0" fontAlgn="base" hangingPunct="0">
              <a:spcBef>
                <a:spcPct val="60000"/>
              </a:spcBef>
              <a:spcAft>
                <a:spcPct val="0"/>
              </a:spcAft>
              <a:buChar char="–"/>
              <a:defRPr sz="2000">
                <a:solidFill>
                  <a:srgbClr val="63554C"/>
                </a:solidFill>
                <a:latin typeface="+mn-lt"/>
                <a:ea typeface="+mn-ea"/>
              </a:defRPr>
            </a:lvl4pPr>
            <a:lvl5pPr marL="1771650" indent="-228600" algn="l" rtl="0" eaLnBrk="0" fontAlgn="base" hangingPunct="0">
              <a:spcBef>
                <a:spcPct val="60000"/>
              </a:spcBef>
              <a:spcAft>
                <a:spcPct val="0"/>
              </a:spcAft>
              <a:buChar char="»"/>
              <a:defRPr sz="2000">
                <a:solidFill>
                  <a:srgbClr val="63554C"/>
                </a:solidFill>
                <a:latin typeface="+mn-lt"/>
                <a:ea typeface="+mn-ea"/>
              </a:defRPr>
            </a:lvl5pPr>
            <a:lvl6pPr marL="2514600" indent="-228600" algn="l" rtl="0" fontAlgn="base">
              <a:spcBef>
                <a:spcPct val="20000"/>
              </a:spcBef>
              <a:spcAft>
                <a:spcPct val="0"/>
              </a:spcAft>
              <a:buChar char="»"/>
              <a:defRPr sz="2000">
                <a:solidFill>
                  <a:srgbClr val="173962"/>
                </a:solidFill>
                <a:latin typeface="+mn-lt"/>
                <a:ea typeface="+mn-ea"/>
              </a:defRPr>
            </a:lvl6pPr>
            <a:lvl7pPr marL="2971800" indent="-228600" algn="l" rtl="0" fontAlgn="base">
              <a:spcBef>
                <a:spcPct val="20000"/>
              </a:spcBef>
              <a:spcAft>
                <a:spcPct val="0"/>
              </a:spcAft>
              <a:buChar char="»"/>
              <a:defRPr sz="2000">
                <a:solidFill>
                  <a:srgbClr val="173962"/>
                </a:solidFill>
                <a:latin typeface="+mn-lt"/>
                <a:ea typeface="+mn-ea"/>
              </a:defRPr>
            </a:lvl7pPr>
            <a:lvl8pPr marL="3429000" indent="-228600" algn="l" rtl="0" fontAlgn="base">
              <a:spcBef>
                <a:spcPct val="20000"/>
              </a:spcBef>
              <a:spcAft>
                <a:spcPct val="0"/>
              </a:spcAft>
              <a:buChar char="»"/>
              <a:defRPr sz="2000">
                <a:solidFill>
                  <a:srgbClr val="173962"/>
                </a:solidFill>
                <a:latin typeface="+mn-lt"/>
                <a:ea typeface="+mn-ea"/>
              </a:defRPr>
            </a:lvl8pPr>
            <a:lvl9pPr marL="3886200" indent="-228600" algn="l" rtl="0" fontAlgn="base">
              <a:spcBef>
                <a:spcPct val="20000"/>
              </a:spcBef>
              <a:spcAft>
                <a:spcPct val="0"/>
              </a:spcAft>
              <a:buChar char="»"/>
              <a:defRPr sz="2000">
                <a:solidFill>
                  <a:srgbClr val="173962"/>
                </a:solidFill>
                <a:latin typeface="+mn-lt"/>
                <a:ea typeface="+mn-ea"/>
              </a:defRPr>
            </a:lvl9pPr>
          </a:lstStyle>
          <a:p>
            <a:pPr marL="0" indent="0">
              <a:buFontTx/>
              <a:buNone/>
            </a:pPr>
            <a:r>
              <a:rPr lang="en-US" sz="2400" b="1" dirty="0" smtClean="0">
                <a:solidFill>
                  <a:srgbClr val="4A452A"/>
                </a:solidFill>
              </a:rPr>
              <a:t>Tutorial of New Assessments</a:t>
            </a:r>
            <a:br>
              <a:rPr lang="en-US" sz="2400" b="1" dirty="0" smtClean="0">
                <a:solidFill>
                  <a:srgbClr val="4A452A"/>
                </a:solidFill>
              </a:rPr>
            </a:br>
            <a:r>
              <a:rPr lang="en-US" sz="2400" dirty="0">
                <a:solidFill>
                  <a:srgbClr val="4A452A"/>
                </a:solidFill>
                <a:hlinkClick r:id="rId4"/>
              </a:rPr>
              <a:t>http://</a:t>
            </a:r>
            <a:r>
              <a:rPr lang="en-US" sz="2400" dirty="0" smtClean="0">
                <a:solidFill>
                  <a:srgbClr val="4A452A"/>
                </a:solidFill>
                <a:hlinkClick r:id="rId4"/>
              </a:rPr>
              <a:t>go.ncsu.edu/nctdemo</a:t>
            </a:r>
            <a:r>
              <a:rPr lang="en-US" sz="2400" dirty="0" smtClean="0">
                <a:solidFill>
                  <a:srgbClr val="4A452A"/>
                </a:solidFill>
              </a:rPr>
              <a:t> </a:t>
            </a:r>
            <a:br>
              <a:rPr lang="en-US" sz="2400" dirty="0" smtClean="0">
                <a:solidFill>
                  <a:srgbClr val="4A452A"/>
                </a:solidFill>
              </a:rPr>
            </a:br>
            <a:r>
              <a:rPr lang="en-US" sz="2400" dirty="0" smtClean="0">
                <a:solidFill>
                  <a:srgbClr val="4A452A"/>
                </a:solidFill>
              </a:rPr>
              <a:t/>
            </a:r>
            <a:br>
              <a:rPr lang="en-US" sz="2400" dirty="0" smtClean="0">
                <a:solidFill>
                  <a:srgbClr val="4A452A"/>
                </a:solidFill>
              </a:rPr>
            </a:br>
            <a:endParaRPr lang="en-US" sz="2400" b="1" dirty="0">
              <a:solidFill>
                <a:srgbClr val="4A452A"/>
              </a:solidFill>
            </a:endParaRPr>
          </a:p>
        </p:txBody>
      </p:sp>
    </p:spTree>
    <p:extLst>
      <p:ext uri="{BB962C8B-B14F-4D97-AF65-F5344CB8AC3E}">
        <p14:creationId xmlns:p14="http://schemas.microsoft.com/office/powerpoint/2010/main" val="19570951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228600" y="304800"/>
            <a:ext cx="8534400" cy="1066800"/>
          </a:xfrm>
          <a:prstGeom prst="rect">
            <a:avLst/>
          </a:prstGeom>
          <a:noFill/>
          <a:ln>
            <a:noFill/>
          </a:ln>
          <a:extLst/>
        </p:spPr>
        <p:txBody>
          <a:bodyPr anchor="ctr"/>
          <a:lstStyle>
            <a:lvl1pPr algn="l" rtl="0" eaLnBrk="0" fontAlgn="base" hangingPunct="0">
              <a:spcBef>
                <a:spcPct val="0"/>
              </a:spcBef>
              <a:spcAft>
                <a:spcPct val="0"/>
              </a:spcAft>
              <a:defRPr sz="3600" b="1">
                <a:solidFill>
                  <a:srgbClr val="63554C"/>
                </a:solidFill>
                <a:latin typeface="+mj-lt"/>
                <a:ea typeface="+mj-ea"/>
                <a:cs typeface="ＭＳ Ｐゴシック" charset="0"/>
              </a:defRPr>
            </a:lvl1pPr>
            <a:lvl2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2pPr>
            <a:lvl3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3pPr>
            <a:lvl4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4pPr>
            <a:lvl5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5pPr>
            <a:lvl6pPr marL="457200" algn="ctr" rtl="0" fontAlgn="base">
              <a:spcBef>
                <a:spcPct val="0"/>
              </a:spcBef>
              <a:spcAft>
                <a:spcPct val="0"/>
              </a:spcAft>
              <a:defRPr sz="4400">
                <a:solidFill>
                  <a:srgbClr val="173962"/>
                </a:solidFill>
                <a:latin typeface="Arial Bold" pitchFamily="1" charset="0"/>
                <a:ea typeface="ＭＳ Ｐゴシック" pitchFamily="1" charset="-128"/>
              </a:defRPr>
            </a:lvl6pPr>
            <a:lvl7pPr marL="914400" algn="ctr" rtl="0" fontAlgn="base">
              <a:spcBef>
                <a:spcPct val="0"/>
              </a:spcBef>
              <a:spcAft>
                <a:spcPct val="0"/>
              </a:spcAft>
              <a:defRPr sz="4400">
                <a:solidFill>
                  <a:srgbClr val="173962"/>
                </a:solidFill>
                <a:latin typeface="Arial Bold" pitchFamily="1" charset="0"/>
                <a:ea typeface="ＭＳ Ｐゴシック" pitchFamily="1" charset="-128"/>
              </a:defRPr>
            </a:lvl7pPr>
            <a:lvl8pPr marL="1371600" algn="ctr" rtl="0" fontAlgn="base">
              <a:spcBef>
                <a:spcPct val="0"/>
              </a:spcBef>
              <a:spcAft>
                <a:spcPct val="0"/>
              </a:spcAft>
              <a:defRPr sz="4400">
                <a:solidFill>
                  <a:srgbClr val="173962"/>
                </a:solidFill>
                <a:latin typeface="Arial Bold" pitchFamily="1" charset="0"/>
                <a:ea typeface="ＭＳ Ｐゴシック" pitchFamily="1" charset="-128"/>
              </a:defRPr>
            </a:lvl8pPr>
            <a:lvl9pPr marL="1828800" algn="ctr" rtl="0" fontAlgn="base">
              <a:spcBef>
                <a:spcPct val="0"/>
              </a:spcBef>
              <a:spcAft>
                <a:spcPct val="0"/>
              </a:spcAft>
              <a:defRPr sz="4400">
                <a:solidFill>
                  <a:srgbClr val="173962"/>
                </a:solidFill>
                <a:latin typeface="Arial Bold" pitchFamily="1" charset="0"/>
                <a:ea typeface="ＭＳ Ｐゴシック" pitchFamily="1" charset="-128"/>
              </a:defRPr>
            </a:lvl9pPr>
          </a:lstStyle>
          <a:p>
            <a:pPr>
              <a:defRPr/>
            </a:pPr>
            <a:r>
              <a:rPr lang="en-US" dirty="0" smtClean="0"/>
              <a:t>Getting Ready</a:t>
            </a:r>
          </a:p>
        </p:txBody>
      </p:sp>
      <p:sp>
        <p:nvSpPr>
          <p:cNvPr id="6" name="Content Placeholder 1"/>
          <p:cNvSpPr>
            <a:spLocks noGrp="1"/>
          </p:cNvSpPr>
          <p:nvPr>
            <p:ph idx="1"/>
          </p:nvPr>
        </p:nvSpPr>
        <p:spPr>
          <a:xfrm>
            <a:off x="4013199" y="457200"/>
            <a:ext cx="2040467" cy="1066800"/>
          </a:xfrm>
        </p:spPr>
        <p:txBody>
          <a:bodyPr/>
          <a:lstStyle/>
          <a:p>
            <a:pPr marL="0" indent="0">
              <a:buNone/>
            </a:pPr>
            <a:r>
              <a:rPr lang="en-US" sz="4000" b="1" dirty="0" smtClean="0">
                <a:solidFill>
                  <a:srgbClr val="4A452A"/>
                </a:solidFill>
              </a:rPr>
              <a:t>Step 3: </a:t>
            </a:r>
            <a:br>
              <a:rPr lang="en-US" sz="4000" b="1" dirty="0" smtClean="0">
                <a:solidFill>
                  <a:srgbClr val="4A452A"/>
                </a:solidFill>
              </a:rPr>
            </a:br>
            <a:endParaRPr lang="en-US" sz="4000" b="1" dirty="0">
              <a:solidFill>
                <a:srgbClr val="4A452A"/>
              </a:solidFill>
            </a:endParaRPr>
          </a:p>
        </p:txBody>
      </p:sp>
      <p:sp>
        <p:nvSpPr>
          <p:cNvPr id="7" name="Rectangle 6"/>
          <p:cNvSpPr/>
          <p:nvPr/>
        </p:nvSpPr>
        <p:spPr bwMode="auto">
          <a:xfrm>
            <a:off x="3810000" y="533400"/>
            <a:ext cx="2243666" cy="609600"/>
          </a:xfrm>
          <a:prstGeom prst="rect">
            <a:avLst/>
          </a:prstGeom>
          <a:noFill/>
          <a:ln w="9525" cap="flat" cmpd="sng" algn="ctr">
            <a:solidFill>
              <a:srgbClr val="4A452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smtClean="0">
              <a:solidFill>
                <a:srgbClr val="000000"/>
              </a:solidFill>
            </a:endParaRPr>
          </a:p>
        </p:txBody>
      </p:sp>
      <p:sp>
        <p:nvSpPr>
          <p:cNvPr id="8" name="Content Placeholder 1"/>
          <p:cNvSpPr txBox="1">
            <a:spLocks/>
          </p:cNvSpPr>
          <p:nvPr/>
        </p:nvSpPr>
        <p:spPr bwMode="auto">
          <a:xfrm>
            <a:off x="199572" y="1447800"/>
            <a:ext cx="8182428"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60000"/>
              </a:spcBef>
              <a:spcAft>
                <a:spcPct val="0"/>
              </a:spcAft>
              <a:buChar char="•"/>
              <a:defRPr sz="3200">
                <a:solidFill>
                  <a:srgbClr val="63554C"/>
                </a:solidFill>
                <a:latin typeface="+mn-lt"/>
                <a:ea typeface="+mn-ea"/>
                <a:cs typeface="ＭＳ Ｐゴシック" charset="0"/>
              </a:defRPr>
            </a:lvl1pPr>
            <a:lvl2pPr marL="742950" indent="-285750" algn="l" rtl="0" eaLnBrk="0" fontAlgn="base" hangingPunct="0">
              <a:spcBef>
                <a:spcPct val="60000"/>
              </a:spcBef>
              <a:spcAft>
                <a:spcPct val="0"/>
              </a:spcAft>
              <a:buChar char="–"/>
              <a:defRPr sz="2800">
                <a:solidFill>
                  <a:srgbClr val="63554C"/>
                </a:solidFill>
                <a:latin typeface="+mn-lt"/>
                <a:ea typeface="+mn-ea"/>
              </a:defRPr>
            </a:lvl2pPr>
            <a:lvl3pPr marL="1085850" indent="-228600" algn="l" rtl="0" eaLnBrk="0" fontAlgn="base" hangingPunct="0">
              <a:spcBef>
                <a:spcPct val="60000"/>
              </a:spcBef>
              <a:spcAft>
                <a:spcPct val="0"/>
              </a:spcAft>
              <a:buChar char="•"/>
              <a:defRPr sz="2400">
                <a:solidFill>
                  <a:srgbClr val="63554C"/>
                </a:solidFill>
                <a:latin typeface="+mn-lt"/>
                <a:ea typeface="+mn-ea"/>
              </a:defRPr>
            </a:lvl3pPr>
            <a:lvl4pPr marL="1428750" indent="-228600" algn="l" rtl="0" eaLnBrk="0" fontAlgn="base" hangingPunct="0">
              <a:spcBef>
                <a:spcPct val="60000"/>
              </a:spcBef>
              <a:spcAft>
                <a:spcPct val="0"/>
              </a:spcAft>
              <a:buChar char="–"/>
              <a:defRPr sz="2000">
                <a:solidFill>
                  <a:srgbClr val="63554C"/>
                </a:solidFill>
                <a:latin typeface="+mn-lt"/>
                <a:ea typeface="+mn-ea"/>
              </a:defRPr>
            </a:lvl4pPr>
            <a:lvl5pPr marL="1771650" indent="-228600" algn="l" rtl="0" eaLnBrk="0" fontAlgn="base" hangingPunct="0">
              <a:spcBef>
                <a:spcPct val="60000"/>
              </a:spcBef>
              <a:spcAft>
                <a:spcPct val="0"/>
              </a:spcAft>
              <a:buChar char="»"/>
              <a:defRPr sz="2000">
                <a:solidFill>
                  <a:srgbClr val="63554C"/>
                </a:solidFill>
                <a:latin typeface="+mn-lt"/>
                <a:ea typeface="+mn-ea"/>
              </a:defRPr>
            </a:lvl5pPr>
            <a:lvl6pPr marL="2514600" indent="-228600" algn="l" rtl="0" fontAlgn="base">
              <a:spcBef>
                <a:spcPct val="20000"/>
              </a:spcBef>
              <a:spcAft>
                <a:spcPct val="0"/>
              </a:spcAft>
              <a:buChar char="»"/>
              <a:defRPr sz="2000">
                <a:solidFill>
                  <a:srgbClr val="173962"/>
                </a:solidFill>
                <a:latin typeface="+mn-lt"/>
                <a:ea typeface="+mn-ea"/>
              </a:defRPr>
            </a:lvl6pPr>
            <a:lvl7pPr marL="2971800" indent="-228600" algn="l" rtl="0" fontAlgn="base">
              <a:spcBef>
                <a:spcPct val="20000"/>
              </a:spcBef>
              <a:spcAft>
                <a:spcPct val="0"/>
              </a:spcAft>
              <a:buChar char="»"/>
              <a:defRPr sz="2000">
                <a:solidFill>
                  <a:srgbClr val="173962"/>
                </a:solidFill>
                <a:latin typeface="+mn-lt"/>
                <a:ea typeface="+mn-ea"/>
              </a:defRPr>
            </a:lvl7pPr>
            <a:lvl8pPr marL="3429000" indent="-228600" algn="l" rtl="0" fontAlgn="base">
              <a:spcBef>
                <a:spcPct val="20000"/>
              </a:spcBef>
              <a:spcAft>
                <a:spcPct val="0"/>
              </a:spcAft>
              <a:buChar char="»"/>
              <a:defRPr sz="2000">
                <a:solidFill>
                  <a:srgbClr val="173962"/>
                </a:solidFill>
                <a:latin typeface="+mn-lt"/>
                <a:ea typeface="+mn-ea"/>
              </a:defRPr>
            </a:lvl8pPr>
            <a:lvl9pPr marL="3886200" indent="-228600" algn="l" rtl="0" fontAlgn="base">
              <a:spcBef>
                <a:spcPct val="20000"/>
              </a:spcBef>
              <a:spcAft>
                <a:spcPct val="0"/>
              </a:spcAft>
              <a:buChar char="»"/>
              <a:defRPr sz="2000">
                <a:solidFill>
                  <a:srgbClr val="173962"/>
                </a:solidFill>
                <a:latin typeface="+mn-lt"/>
                <a:ea typeface="+mn-ea"/>
              </a:defRPr>
            </a:lvl9pPr>
          </a:lstStyle>
          <a:p>
            <a:pPr marL="0" indent="0">
              <a:buNone/>
            </a:pPr>
            <a:r>
              <a:rPr lang="en-US" sz="2800" b="1" dirty="0" smtClean="0">
                <a:solidFill>
                  <a:srgbClr val="4A452A"/>
                </a:solidFill>
              </a:rPr>
              <a:t>New Item Types and Items</a:t>
            </a:r>
            <a:r>
              <a:rPr lang="en-US" sz="2800" dirty="0" smtClean="0">
                <a:solidFill>
                  <a:srgbClr val="4A452A"/>
                </a:solidFill>
              </a:rPr>
              <a:t/>
            </a:r>
            <a:br>
              <a:rPr lang="en-US" sz="2800" dirty="0" smtClean="0">
                <a:solidFill>
                  <a:srgbClr val="4A452A"/>
                </a:solidFill>
              </a:rPr>
            </a:br>
            <a:r>
              <a:rPr lang="en-US" sz="2000" dirty="0" smtClean="0">
                <a:solidFill>
                  <a:srgbClr val="4A452A"/>
                </a:solidFill>
              </a:rPr>
              <a:t>Constructed-Response and Technology-Enhanced Items</a:t>
            </a:r>
            <a:endParaRPr lang="en-US" sz="2400" b="1" dirty="0">
              <a:solidFill>
                <a:srgbClr val="4A452A"/>
              </a:solidFill>
            </a:endParaRPr>
          </a:p>
        </p:txBody>
      </p:sp>
      <p:sp>
        <p:nvSpPr>
          <p:cNvPr id="14" name="TextBox 10"/>
          <p:cNvSpPr txBox="1"/>
          <p:nvPr/>
        </p:nvSpPr>
        <p:spPr>
          <a:xfrm>
            <a:off x="780108" y="2438400"/>
            <a:ext cx="8287692" cy="3908762"/>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0" indent="-457200" defTabSz="816351">
              <a:buFont typeface="Arial" pitchFamily="34" charset="0"/>
              <a:buChar char="•"/>
              <a:defRPr/>
            </a:pPr>
            <a:r>
              <a:rPr lang="en-US" sz="2400" dirty="0">
                <a:solidFill>
                  <a:srgbClr val="4A452A"/>
                </a:solidFill>
                <a:latin typeface="Arial" pitchFamily="34" charset="0"/>
                <a:cs typeface="Arial" pitchFamily="34" charset="0"/>
              </a:rPr>
              <a:t>Mathematics: gridded response items</a:t>
            </a:r>
          </a:p>
          <a:p>
            <a:pPr marL="914400" lvl="1" indent="-457200" defTabSz="816351">
              <a:buFont typeface="Courier New" pitchFamily="49" charset="0"/>
              <a:buChar char="o"/>
              <a:defRPr/>
            </a:pPr>
            <a:r>
              <a:rPr lang="en-US" sz="2000" dirty="0">
                <a:solidFill>
                  <a:srgbClr val="4A452A"/>
                </a:solidFill>
                <a:latin typeface="Arial" pitchFamily="34" charset="0"/>
                <a:cs typeface="Arial" pitchFamily="34" charset="0"/>
              </a:rPr>
              <a:t>Grades 5-8 and Math I (Algebra I/Integrated I</a:t>
            </a:r>
            <a:r>
              <a:rPr lang="en-US" sz="2000" dirty="0" smtClean="0">
                <a:solidFill>
                  <a:srgbClr val="4A452A"/>
                </a:solidFill>
                <a:latin typeface="Arial" pitchFamily="34" charset="0"/>
                <a:cs typeface="Arial" pitchFamily="34" charset="0"/>
              </a:rPr>
              <a:t>)</a:t>
            </a:r>
          </a:p>
          <a:p>
            <a:pPr marL="914400" lvl="1" indent="-457200" defTabSz="816351">
              <a:buFont typeface="Courier New" pitchFamily="49" charset="0"/>
              <a:buChar char="o"/>
              <a:defRPr/>
            </a:pPr>
            <a:endParaRPr lang="en-US" sz="2000" dirty="0">
              <a:solidFill>
                <a:srgbClr val="4A452A"/>
              </a:solidFill>
              <a:latin typeface="Arial" pitchFamily="34" charset="0"/>
              <a:cs typeface="Arial" pitchFamily="34" charset="0"/>
            </a:endParaRPr>
          </a:p>
          <a:p>
            <a:pPr marL="457200" indent="-457200" defTabSz="816351">
              <a:buFont typeface="Arial" pitchFamily="34" charset="0"/>
              <a:buChar char="•"/>
              <a:defRPr/>
            </a:pPr>
            <a:r>
              <a:rPr lang="en-US" sz="2400" dirty="0">
                <a:solidFill>
                  <a:srgbClr val="4A452A"/>
                </a:solidFill>
                <a:latin typeface="Arial" pitchFamily="34" charset="0"/>
                <a:cs typeface="Arial" pitchFamily="34" charset="0"/>
              </a:rPr>
              <a:t>Calculator Inactive: Grades 3-8 and Math I (Algebra I/Integrated I)</a:t>
            </a:r>
          </a:p>
          <a:p>
            <a:pPr marL="914400" lvl="1" indent="-457200" defTabSz="816351">
              <a:buFont typeface="Courier New" pitchFamily="49" charset="0"/>
              <a:buChar char="o"/>
              <a:defRPr/>
            </a:pPr>
            <a:r>
              <a:rPr lang="en-US" sz="2000" dirty="0">
                <a:solidFill>
                  <a:srgbClr val="4A452A"/>
                </a:solidFill>
                <a:latin typeface="Arial" pitchFamily="34" charset="0"/>
                <a:cs typeface="Arial" pitchFamily="34" charset="0"/>
              </a:rPr>
              <a:t>One-third to one-half of  grades 3-8</a:t>
            </a:r>
          </a:p>
          <a:p>
            <a:pPr marL="914400" lvl="1" indent="-457200" defTabSz="816351">
              <a:buFont typeface="Courier New" pitchFamily="49" charset="0"/>
              <a:buChar char="o"/>
              <a:defRPr/>
            </a:pPr>
            <a:r>
              <a:rPr lang="en-US" sz="2000" dirty="0">
                <a:solidFill>
                  <a:srgbClr val="4A452A"/>
                </a:solidFill>
                <a:latin typeface="Arial" pitchFamily="34" charset="0"/>
                <a:cs typeface="Arial" pitchFamily="34" charset="0"/>
              </a:rPr>
              <a:t>One-third of  Math I (Algebra I/Integrated I</a:t>
            </a:r>
            <a:r>
              <a:rPr lang="en-US" sz="2000" dirty="0" smtClean="0">
                <a:solidFill>
                  <a:srgbClr val="4A452A"/>
                </a:solidFill>
                <a:latin typeface="Arial" pitchFamily="34" charset="0"/>
                <a:cs typeface="Arial" pitchFamily="34" charset="0"/>
              </a:rPr>
              <a:t>)</a:t>
            </a:r>
          </a:p>
          <a:p>
            <a:pPr lvl="1" defTabSz="816351">
              <a:defRPr/>
            </a:pPr>
            <a:endParaRPr lang="en-US" sz="2000" dirty="0">
              <a:solidFill>
                <a:srgbClr val="4A452A"/>
              </a:solidFill>
              <a:latin typeface="Arial" pitchFamily="34" charset="0"/>
              <a:cs typeface="Arial" pitchFamily="34" charset="0"/>
            </a:endParaRPr>
          </a:p>
          <a:p>
            <a:pPr marL="457200" indent="-457200" defTabSz="816351">
              <a:buFont typeface="Arial" pitchFamily="34" charset="0"/>
              <a:buChar char="•"/>
              <a:defRPr/>
            </a:pPr>
            <a:r>
              <a:rPr lang="en-US" sz="2400" dirty="0">
                <a:solidFill>
                  <a:srgbClr val="4A452A"/>
                </a:solidFill>
                <a:latin typeface="Arial" pitchFamily="34" charset="0"/>
                <a:cs typeface="Arial" pitchFamily="34" charset="0"/>
              </a:rPr>
              <a:t>English II: short constructed </a:t>
            </a:r>
            <a:r>
              <a:rPr lang="en-US" sz="2400" dirty="0" smtClean="0">
                <a:solidFill>
                  <a:srgbClr val="4A452A"/>
                </a:solidFill>
                <a:latin typeface="Arial" pitchFamily="34" charset="0"/>
                <a:cs typeface="Arial" pitchFamily="34" charset="0"/>
              </a:rPr>
              <a:t>response, technology-enhanced </a:t>
            </a:r>
            <a:r>
              <a:rPr lang="en-US" sz="2400" dirty="0">
                <a:solidFill>
                  <a:srgbClr val="4A452A"/>
                </a:solidFill>
                <a:latin typeface="Arial" pitchFamily="34" charset="0"/>
                <a:cs typeface="Arial" pitchFamily="34" charset="0"/>
              </a:rPr>
              <a:t>and multiple choice</a:t>
            </a:r>
          </a:p>
          <a:p>
            <a:pPr defTabSz="816351">
              <a:defRPr/>
            </a:pPr>
            <a:endParaRPr lang="en-US" sz="2800" dirty="0">
              <a:solidFill>
                <a:srgbClr val="4A452A"/>
              </a:solidFill>
              <a:latin typeface="Arial" pitchFamily="34" charset="0"/>
              <a:cs typeface="Arial" pitchFamily="34" charset="0"/>
            </a:endParaRPr>
          </a:p>
        </p:txBody>
      </p:sp>
    </p:spTree>
    <p:extLst>
      <p:ext uri="{BB962C8B-B14F-4D97-AF65-F5344CB8AC3E}">
        <p14:creationId xmlns:p14="http://schemas.microsoft.com/office/powerpoint/2010/main" val="14364710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3"/>
          <p:cNvSpPr>
            <a:spLocks noGrp="1"/>
          </p:cNvSpPr>
          <p:nvPr>
            <p:ph type="title"/>
          </p:nvPr>
        </p:nvSpPr>
        <p:spPr>
          <a:xfrm>
            <a:off x="457200" y="76200"/>
            <a:ext cx="8229600" cy="1143000"/>
          </a:xfrm>
        </p:spPr>
        <p:txBody>
          <a:bodyPr/>
          <a:lstStyle/>
          <a:p>
            <a:pPr eaLnBrk="1" hangingPunct="1"/>
            <a:r>
              <a:rPr lang="en-US" sz="3300" dirty="0" smtClean="0">
                <a:latin typeface="Arial" pitchFamily="34" charset="0"/>
                <a:cs typeface="Arial" pitchFamily="34" charset="0"/>
              </a:rPr>
              <a:t>Grade 5 Science TE Item</a:t>
            </a:r>
          </a:p>
        </p:txBody>
      </p:sp>
      <p:sp>
        <p:nvSpPr>
          <p:cNvPr id="10" name="TextBox 9"/>
          <p:cNvSpPr txBox="1"/>
          <p:nvPr/>
        </p:nvSpPr>
        <p:spPr>
          <a:xfrm>
            <a:off x="6553200" y="1292225"/>
            <a:ext cx="2209800" cy="1816100"/>
          </a:xfrm>
          <a:prstGeom prst="rect">
            <a:avLst/>
          </a:prstGeom>
          <a:noFill/>
          <a:ln>
            <a:solidFill>
              <a:schemeClr val="tx1"/>
            </a:solidFill>
          </a:ln>
        </p:spPr>
        <p:style>
          <a:lnRef idx="2">
            <a:schemeClr val="accent1"/>
          </a:lnRef>
          <a:fillRef idx="1">
            <a:schemeClr val="lt1"/>
          </a:fillRef>
          <a:effectRef idx="0">
            <a:schemeClr val="accent1"/>
          </a:effectRef>
          <a:fontRef idx="minor">
            <a:schemeClr val="dk1"/>
          </a:fontRef>
        </p:style>
        <p:txBody>
          <a:bodyPr>
            <a:spAutoFit/>
          </a:bodyPr>
          <a:lstStyle/>
          <a:p>
            <a:pPr eaLnBrk="0" hangingPunct="0">
              <a:defRPr/>
            </a:pPr>
            <a:r>
              <a:rPr lang="en-US" sz="1400" dirty="0">
                <a:solidFill>
                  <a:srgbClr val="000000"/>
                </a:solidFill>
              </a:rPr>
              <a:t>5.P.1.2 Infer the motion of objects in terms of how far they travel in a certain amount of time and the directions in which they travel (RBT = Conceptual/Understand; DOK = 2)</a:t>
            </a:r>
          </a:p>
        </p:txBody>
      </p:sp>
      <p:sp>
        <p:nvSpPr>
          <p:cNvPr id="5124" name="AutoShape 8" descr="Self-Sourced"/>
          <p:cNvSpPr>
            <a:spLocks noChangeAspect="1" noChangeArrowheads="1"/>
          </p:cNvSpPr>
          <p:nvPr/>
        </p:nvSpPr>
        <p:spPr bwMode="auto">
          <a:xfrm>
            <a:off x="176213" y="-1825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smtClean="0">
              <a:solidFill>
                <a:srgbClr val="000000"/>
              </a:solidFill>
            </a:endParaRPr>
          </a:p>
        </p:txBody>
      </p:sp>
      <p:pic>
        <p:nvPicPr>
          <p:cNvPr id="5125" name="Picture 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276600" y="1139825"/>
            <a:ext cx="2947988"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6" name="TextBox 13"/>
          <p:cNvSpPr txBox="1">
            <a:spLocks noChangeArrowheads="1"/>
          </p:cNvSpPr>
          <p:nvPr/>
        </p:nvSpPr>
        <p:spPr bwMode="auto">
          <a:xfrm>
            <a:off x="457200" y="3425825"/>
            <a:ext cx="822960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pPr>
            <a:r>
              <a:rPr lang="en-US" sz="1400" smtClean="0">
                <a:solidFill>
                  <a:srgbClr val="000000"/>
                </a:solidFill>
                <a:latin typeface="Verdana" pitchFamily="34" charset="0"/>
              </a:rPr>
              <a:t>This distance/time graph shows the distance covered by an insect crawling across a table. Using the information on the graph, place (click and drag) the remaining distances to complete the table below. </a:t>
            </a:r>
          </a:p>
        </p:txBody>
      </p:sp>
      <p:graphicFrame>
        <p:nvGraphicFramePr>
          <p:cNvPr id="15" name="Table 14"/>
          <p:cNvGraphicFramePr>
            <a:graphicFrameLocks noGrp="1"/>
          </p:cNvGraphicFramePr>
          <p:nvPr/>
        </p:nvGraphicFramePr>
        <p:xfrm>
          <a:off x="457200" y="4208463"/>
          <a:ext cx="8305800" cy="741362"/>
        </p:xfrm>
        <a:graphic>
          <a:graphicData uri="http://schemas.openxmlformats.org/drawingml/2006/table">
            <a:tbl>
              <a:tblPr firstRow="1" bandRow="1">
                <a:tableStyleId>{5C22544A-7EE6-4342-B048-85BDC9FD1C3A}</a:tableStyleId>
              </a:tblPr>
              <a:tblGrid>
                <a:gridCol w="2768600"/>
                <a:gridCol w="2768600"/>
                <a:gridCol w="2768600"/>
              </a:tblGrid>
              <a:tr h="370681">
                <a:tc>
                  <a:txBody>
                    <a:bodyPr/>
                    <a:lstStyle/>
                    <a:p>
                      <a:pPr algn="ctr"/>
                      <a:r>
                        <a:rPr lang="en-US" sz="1200" b="0" dirty="0" smtClean="0">
                          <a:solidFill>
                            <a:schemeClr val="tx1"/>
                          </a:solidFill>
                          <a:latin typeface="Verdana" pitchFamily="34" charset="0"/>
                          <a:ea typeface="Verdana" pitchFamily="34" charset="0"/>
                          <a:cs typeface="Verdana" pitchFamily="34" charset="0"/>
                        </a:rPr>
                        <a:t>Distance traveled in 10 seconds</a:t>
                      </a:r>
                      <a:endParaRPr lang="en-US" sz="1200" b="0" dirty="0">
                        <a:solidFill>
                          <a:schemeClr val="tx1"/>
                        </a:solidFill>
                        <a:latin typeface="Verdana" pitchFamily="34" charset="0"/>
                        <a:ea typeface="Verdana" pitchFamily="34" charset="0"/>
                        <a:cs typeface="Verdana" pitchFamily="34" charset="0"/>
                      </a:endParaRPr>
                    </a:p>
                  </a:txBody>
                  <a:tcPr marT="45700" marB="457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0" dirty="0" smtClean="0">
                          <a:solidFill>
                            <a:schemeClr val="tx1"/>
                          </a:solidFill>
                          <a:latin typeface="Verdana" pitchFamily="34" charset="0"/>
                          <a:ea typeface="Verdana" pitchFamily="34" charset="0"/>
                          <a:cs typeface="Verdana" pitchFamily="34" charset="0"/>
                        </a:rPr>
                        <a:t>Distance traveled in 20 seconds</a:t>
                      </a:r>
                      <a:endParaRPr lang="en-US" sz="1200" b="0" dirty="0">
                        <a:solidFill>
                          <a:schemeClr val="tx1"/>
                        </a:solidFill>
                        <a:latin typeface="Verdana" pitchFamily="34" charset="0"/>
                        <a:ea typeface="Verdana" pitchFamily="34" charset="0"/>
                        <a:cs typeface="Verdana" pitchFamily="34" charset="0"/>
                      </a:endParaRPr>
                    </a:p>
                  </a:txBody>
                  <a:tcPr marT="45700" marB="457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0" dirty="0" smtClean="0">
                          <a:solidFill>
                            <a:schemeClr val="tx1"/>
                          </a:solidFill>
                          <a:latin typeface="Verdana" pitchFamily="34" charset="0"/>
                          <a:ea typeface="Verdana" pitchFamily="34" charset="0"/>
                          <a:cs typeface="Verdana" pitchFamily="34" charset="0"/>
                        </a:rPr>
                        <a:t>Distance traveled in 25 seconds</a:t>
                      </a:r>
                      <a:endParaRPr lang="en-US" sz="1200" b="0" dirty="0">
                        <a:solidFill>
                          <a:schemeClr val="tx1"/>
                        </a:solidFill>
                        <a:latin typeface="Verdana" pitchFamily="34" charset="0"/>
                        <a:ea typeface="Verdana" pitchFamily="34" charset="0"/>
                        <a:cs typeface="Verdana" pitchFamily="34" charset="0"/>
                      </a:endParaRPr>
                    </a:p>
                  </a:txBody>
                  <a:tcPr marT="45700" marB="457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681">
                <a:tc>
                  <a:txBody>
                    <a:bodyPr/>
                    <a:lstStyle/>
                    <a:p>
                      <a:pPr algn="ctr"/>
                      <a:r>
                        <a:rPr lang="en-US" sz="1400" b="0" dirty="0" smtClean="0">
                          <a:solidFill>
                            <a:schemeClr val="tx1"/>
                          </a:solidFill>
                          <a:latin typeface="Verdana" pitchFamily="34" charset="0"/>
                          <a:ea typeface="Verdana" pitchFamily="34" charset="0"/>
                          <a:cs typeface="Verdana" pitchFamily="34" charset="0"/>
                        </a:rPr>
                        <a:t>20 cm</a:t>
                      </a:r>
                      <a:endParaRPr lang="en-US" sz="1400" b="0" dirty="0">
                        <a:solidFill>
                          <a:schemeClr val="tx1"/>
                        </a:solidFill>
                        <a:latin typeface="Verdana" pitchFamily="34" charset="0"/>
                        <a:ea typeface="Verdana" pitchFamily="34" charset="0"/>
                        <a:cs typeface="Verdana" pitchFamily="34" charset="0"/>
                      </a:endParaRPr>
                    </a:p>
                  </a:txBody>
                  <a:tcPr marT="45700" marB="457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400" b="0" dirty="0">
                        <a:solidFill>
                          <a:schemeClr val="tx1"/>
                        </a:solidFill>
                        <a:latin typeface="Verdana" pitchFamily="34" charset="0"/>
                        <a:ea typeface="Verdana" pitchFamily="34" charset="0"/>
                        <a:cs typeface="Verdana" pitchFamily="34" charset="0"/>
                      </a:endParaRPr>
                    </a:p>
                  </a:txBody>
                  <a:tcPr marT="45700" marB="457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endParaRPr lang="en-US" sz="1400" b="0" dirty="0">
                        <a:solidFill>
                          <a:schemeClr val="tx1"/>
                        </a:solidFill>
                        <a:latin typeface="Verdana" pitchFamily="34" charset="0"/>
                        <a:ea typeface="Verdana" pitchFamily="34" charset="0"/>
                        <a:cs typeface="Verdana" pitchFamily="34" charset="0"/>
                      </a:endParaRPr>
                    </a:p>
                  </a:txBody>
                  <a:tcPr marT="45700" marB="457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bl>
          </a:graphicData>
        </a:graphic>
      </p:graphicFrame>
      <p:sp>
        <p:nvSpPr>
          <p:cNvPr id="5141" name="TextBox 16"/>
          <p:cNvSpPr txBox="1">
            <a:spLocks noChangeArrowheads="1"/>
          </p:cNvSpPr>
          <p:nvPr/>
        </p:nvSpPr>
        <p:spPr bwMode="auto">
          <a:xfrm>
            <a:off x="427038" y="5102225"/>
            <a:ext cx="2743200" cy="307975"/>
          </a:xfrm>
          <a:prstGeom prst="rect">
            <a:avLst/>
          </a:prstGeom>
          <a:solidFill>
            <a:schemeClr val="accent2"/>
          </a:solidFill>
          <a:ln w="9525">
            <a:solidFill>
              <a:schemeClr val="tx1"/>
            </a:solidFill>
            <a:miter lim="800000"/>
            <a:headEnd/>
            <a:tailEnd/>
          </a:ln>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0" fontAlgn="base" hangingPunct="0">
              <a:spcBef>
                <a:spcPct val="0"/>
              </a:spcBef>
              <a:spcAft>
                <a:spcPct val="0"/>
              </a:spcAft>
            </a:pPr>
            <a:r>
              <a:rPr lang="en-US" sz="1400" b="1" smtClean="0">
                <a:solidFill>
                  <a:srgbClr val="000000"/>
                </a:solidFill>
                <a:latin typeface="Verdana" pitchFamily="34" charset="0"/>
              </a:rPr>
              <a:t>30 cm</a:t>
            </a:r>
          </a:p>
        </p:txBody>
      </p:sp>
      <p:sp>
        <p:nvSpPr>
          <p:cNvPr id="5142" name="TextBox 17"/>
          <p:cNvSpPr txBox="1">
            <a:spLocks noChangeArrowheads="1"/>
          </p:cNvSpPr>
          <p:nvPr/>
        </p:nvSpPr>
        <p:spPr bwMode="auto">
          <a:xfrm>
            <a:off x="3225800" y="5102225"/>
            <a:ext cx="2743200" cy="307975"/>
          </a:xfrm>
          <a:prstGeom prst="rect">
            <a:avLst/>
          </a:prstGeom>
          <a:solidFill>
            <a:schemeClr val="accent2"/>
          </a:solidFill>
          <a:ln w="9525">
            <a:solidFill>
              <a:schemeClr val="tx1"/>
            </a:solidFill>
            <a:miter lim="800000"/>
            <a:headEnd/>
            <a:tailEnd/>
          </a:ln>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0" fontAlgn="base" hangingPunct="0">
              <a:spcBef>
                <a:spcPct val="0"/>
              </a:spcBef>
              <a:spcAft>
                <a:spcPct val="0"/>
              </a:spcAft>
            </a:pPr>
            <a:r>
              <a:rPr lang="en-US" sz="1400" b="1" smtClean="0">
                <a:solidFill>
                  <a:srgbClr val="000000"/>
                </a:solidFill>
                <a:latin typeface="Verdana" pitchFamily="34" charset="0"/>
              </a:rPr>
              <a:t>40 cm</a:t>
            </a:r>
          </a:p>
        </p:txBody>
      </p:sp>
      <p:sp>
        <p:nvSpPr>
          <p:cNvPr id="5143" name="TextBox 18"/>
          <p:cNvSpPr txBox="1">
            <a:spLocks noChangeArrowheads="1"/>
          </p:cNvSpPr>
          <p:nvPr/>
        </p:nvSpPr>
        <p:spPr bwMode="auto">
          <a:xfrm>
            <a:off x="6045200" y="5102225"/>
            <a:ext cx="2743200" cy="307975"/>
          </a:xfrm>
          <a:prstGeom prst="rect">
            <a:avLst/>
          </a:prstGeom>
          <a:solidFill>
            <a:schemeClr val="accent2"/>
          </a:solidFill>
          <a:ln w="9525">
            <a:solidFill>
              <a:schemeClr val="tx1"/>
            </a:solidFill>
            <a:miter lim="800000"/>
            <a:headEnd/>
            <a:tailEnd/>
          </a:ln>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0" fontAlgn="base" hangingPunct="0">
              <a:spcBef>
                <a:spcPct val="0"/>
              </a:spcBef>
              <a:spcAft>
                <a:spcPct val="0"/>
              </a:spcAft>
            </a:pPr>
            <a:r>
              <a:rPr lang="en-US" sz="1400" b="1" smtClean="0">
                <a:solidFill>
                  <a:srgbClr val="000000"/>
                </a:solidFill>
                <a:latin typeface="Verdana" pitchFamily="34" charset="0"/>
              </a:rPr>
              <a:t>50 cm</a:t>
            </a:r>
          </a:p>
        </p:txBody>
      </p:sp>
      <p:sp>
        <p:nvSpPr>
          <p:cNvPr id="5144" name="TextBox 10"/>
          <p:cNvSpPr txBox="1">
            <a:spLocks noChangeArrowheads="1"/>
          </p:cNvSpPr>
          <p:nvPr/>
        </p:nvSpPr>
        <p:spPr bwMode="auto">
          <a:xfrm>
            <a:off x="3810000" y="914400"/>
            <a:ext cx="2286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pPr>
            <a:r>
              <a:rPr lang="en-US" sz="1400" b="1" smtClean="0">
                <a:solidFill>
                  <a:srgbClr val="000000"/>
                </a:solidFill>
                <a:latin typeface="Verdana" pitchFamily="34" charset="0"/>
              </a:rPr>
              <a:t>Distance Time Graph</a:t>
            </a:r>
          </a:p>
        </p:txBody>
      </p:sp>
    </p:spTree>
    <p:extLst>
      <p:ext uri="{BB962C8B-B14F-4D97-AF65-F5344CB8AC3E}">
        <p14:creationId xmlns:p14="http://schemas.microsoft.com/office/powerpoint/2010/main" val="11602349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76200"/>
            <a:ext cx="8229600" cy="1143000"/>
          </a:xfrm>
        </p:spPr>
        <p:txBody>
          <a:bodyPr/>
          <a:lstStyle/>
          <a:p>
            <a:pPr eaLnBrk="1" hangingPunct="1">
              <a:defRPr/>
            </a:pPr>
            <a:r>
              <a:rPr lang="en-US" sz="3300" dirty="0" smtClean="0">
                <a:latin typeface="+mn-lt"/>
              </a:rPr>
              <a:t>Grade 8 Science TE Item</a:t>
            </a:r>
          </a:p>
        </p:txBody>
      </p:sp>
      <p:sp>
        <p:nvSpPr>
          <p:cNvPr id="6" name="TextBox 5"/>
          <p:cNvSpPr txBox="1"/>
          <p:nvPr/>
        </p:nvSpPr>
        <p:spPr>
          <a:xfrm>
            <a:off x="381000" y="3352800"/>
            <a:ext cx="2057400" cy="2124075"/>
          </a:xfrm>
          <a:prstGeom prst="rect">
            <a:avLst/>
          </a:prstGeom>
          <a:noFill/>
          <a:ln>
            <a:solidFill>
              <a:schemeClr val="tx1"/>
            </a:solidFill>
          </a:ln>
        </p:spPr>
        <p:style>
          <a:lnRef idx="2">
            <a:schemeClr val="accent1"/>
          </a:lnRef>
          <a:fillRef idx="1">
            <a:schemeClr val="lt1"/>
          </a:fillRef>
          <a:effectRef idx="0">
            <a:schemeClr val="accent1"/>
          </a:effectRef>
          <a:fontRef idx="minor">
            <a:schemeClr val="dk1"/>
          </a:fontRef>
        </p:style>
        <p:txBody>
          <a:bodyPr>
            <a:spAutoFit/>
          </a:bodyPr>
          <a:lstStyle/>
          <a:p>
            <a:pPr eaLnBrk="0" hangingPunct="0">
              <a:defRPr/>
            </a:pPr>
            <a:r>
              <a:rPr lang="en-US" sz="1200" dirty="0">
                <a:solidFill>
                  <a:srgbClr val="000000"/>
                </a:solidFill>
                <a:latin typeface="Verdana" pitchFamily="34" charset="0"/>
                <a:ea typeface="Verdana" pitchFamily="34" charset="0"/>
                <a:cs typeface="Verdana" pitchFamily="34" charset="0"/>
              </a:rPr>
              <a:t>8.L.4.1 Summarize the use of evidence drawn from geology, fossils, and comparative anatomy to form the basis for biological classification systems and the theory of evolution (RBT = Conceptual/ Understand; DOK = 2)</a:t>
            </a:r>
          </a:p>
        </p:txBody>
      </p:sp>
      <p:sp>
        <p:nvSpPr>
          <p:cNvPr id="7172" name="TextBox 6"/>
          <p:cNvSpPr txBox="1">
            <a:spLocks noChangeArrowheads="1"/>
          </p:cNvSpPr>
          <p:nvPr/>
        </p:nvSpPr>
        <p:spPr bwMode="auto">
          <a:xfrm>
            <a:off x="381000" y="914400"/>
            <a:ext cx="8382000" cy="178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pPr>
            <a:r>
              <a:rPr lang="en-US" sz="1200" b="1" smtClean="0">
                <a:solidFill>
                  <a:srgbClr val="000000"/>
                </a:solidFill>
                <a:latin typeface="Verdana" pitchFamily="34" charset="0"/>
              </a:rPr>
              <a:t>List of Species and Their Characteristics</a:t>
            </a:r>
            <a:endParaRPr lang="en-US" sz="1200" smtClean="0">
              <a:solidFill>
                <a:srgbClr val="000000"/>
              </a:solidFill>
              <a:latin typeface="Verdana" pitchFamily="34" charset="0"/>
            </a:endParaRPr>
          </a:p>
          <a:p>
            <a:pPr lvl="1" eaLnBrk="0" fontAlgn="base" hangingPunct="0">
              <a:spcBef>
                <a:spcPct val="0"/>
              </a:spcBef>
              <a:spcAft>
                <a:spcPct val="0"/>
              </a:spcAft>
              <a:buFont typeface="Arial" pitchFamily="34" charset="0"/>
              <a:buChar char="•"/>
            </a:pPr>
            <a:r>
              <a:rPr lang="en-US" sz="1200" b="1" smtClean="0">
                <a:solidFill>
                  <a:srgbClr val="000000"/>
                </a:solidFill>
                <a:latin typeface="Verdana" pitchFamily="34" charset="0"/>
              </a:rPr>
              <a:t> </a:t>
            </a:r>
            <a:r>
              <a:rPr lang="en-US" sz="1200" smtClean="0">
                <a:solidFill>
                  <a:srgbClr val="000000"/>
                </a:solidFill>
                <a:latin typeface="Verdana" pitchFamily="34" charset="0"/>
              </a:rPr>
              <a:t>Estuarine species inhabit coastal areas; they are adapted to a mix of salt and fresh water</a:t>
            </a:r>
          </a:p>
          <a:p>
            <a:pPr lvl="1" eaLnBrk="0" fontAlgn="base" hangingPunct="0">
              <a:spcBef>
                <a:spcPct val="0"/>
              </a:spcBef>
              <a:spcAft>
                <a:spcPct val="0"/>
              </a:spcAft>
              <a:buFont typeface="Arial" pitchFamily="34" charset="0"/>
              <a:buChar char="•"/>
            </a:pPr>
            <a:r>
              <a:rPr lang="en-US" sz="1200" smtClean="0">
                <a:solidFill>
                  <a:srgbClr val="000000"/>
                </a:solidFill>
                <a:latin typeface="Verdana" pitchFamily="34" charset="0"/>
              </a:rPr>
              <a:t> Desert species are adapted to hot, arid areas which have large temperature fluctuations</a:t>
            </a:r>
          </a:p>
          <a:p>
            <a:pPr lvl="1" eaLnBrk="0" fontAlgn="base" hangingPunct="0">
              <a:spcBef>
                <a:spcPct val="0"/>
              </a:spcBef>
              <a:spcAft>
                <a:spcPct val="0"/>
              </a:spcAft>
              <a:buFont typeface="Arial" pitchFamily="34" charset="0"/>
              <a:buChar char="•"/>
            </a:pPr>
            <a:r>
              <a:rPr lang="en-US" sz="1200" smtClean="0">
                <a:solidFill>
                  <a:srgbClr val="000000"/>
                </a:solidFill>
                <a:latin typeface="Verdana" pitchFamily="34" charset="0"/>
              </a:rPr>
              <a:t> Very rare tree species inhabit the Amazon basin</a:t>
            </a:r>
          </a:p>
          <a:p>
            <a:pPr lvl="1" eaLnBrk="0" fontAlgn="base" hangingPunct="0">
              <a:spcBef>
                <a:spcPct val="0"/>
              </a:spcBef>
              <a:spcAft>
                <a:spcPct val="0"/>
              </a:spcAft>
              <a:buFont typeface="Arial" pitchFamily="34" charset="0"/>
              <a:buChar char="•"/>
            </a:pPr>
            <a:r>
              <a:rPr lang="en-US" sz="1200" smtClean="0">
                <a:solidFill>
                  <a:srgbClr val="000000"/>
                </a:solidFill>
                <a:latin typeface="Verdana" pitchFamily="34" charset="0"/>
              </a:rPr>
              <a:t> Reef-building coral inhabit coastal areas; their health and growth are negatively affected by</a:t>
            </a:r>
          </a:p>
          <a:p>
            <a:pPr lvl="1" eaLnBrk="0" fontAlgn="base" hangingPunct="0">
              <a:spcBef>
                <a:spcPct val="0"/>
              </a:spcBef>
              <a:spcAft>
                <a:spcPct val="0"/>
              </a:spcAft>
            </a:pPr>
            <a:r>
              <a:rPr lang="en-US" sz="1200" smtClean="0">
                <a:solidFill>
                  <a:srgbClr val="000000"/>
                </a:solidFill>
                <a:latin typeface="Verdana" pitchFamily="34" charset="0"/>
              </a:rPr>
              <a:t>  pollutants</a:t>
            </a:r>
          </a:p>
          <a:p>
            <a:pPr lvl="1" eaLnBrk="0" fontAlgn="base" hangingPunct="0">
              <a:spcBef>
                <a:spcPct val="0"/>
              </a:spcBef>
              <a:spcAft>
                <a:spcPct val="0"/>
              </a:spcAft>
              <a:buFont typeface="Arial" pitchFamily="34" charset="0"/>
              <a:buChar char="•"/>
            </a:pPr>
            <a:r>
              <a:rPr lang="en-US" sz="1200" smtClean="0">
                <a:solidFill>
                  <a:srgbClr val="000000"/>
                </a:solidFill>
                <a:latin typeface="Verdana" pitchFamily="34" charset="0"/>
              </a:rPr>
              <a:t> Salamander species in the southern U.S. depend on flowing water to keep oxygen levels high</a:t>
            </a:r>
          </a:p>
          <a:p>
            <a:pPr lvl="1" eaLnBrk="0" fontAlgn="base" hangingPunct="0">
              <a:spcBef>
                <a:spcPct val="0"/>
              </a:spcBef>
              <a:spcAft>
                <a:spcPct val="0"/>
              </a:spcAft>
            </a:pPr>
            <a:r>
              <a:rPr lang="en-US" sz="1200" smtClean="0">
                <a:solidFill>
                  <a:srgbClr val="000000"/>
                </a:solidFill>
                <a:latin typeface="Verdana" pitchFamily="34" charset="0"/>
              </a:rPr>
              <a:t>  enough for survival</a:t>
            </a:r>
          </a:p>
          <a:p>
            <a:pPr lvl="1" eaLnBrk="0" fontAlgn="base" hangingPunct="0">
              <a:spcBef>
                <a:spcPct val="0"/>
              </a:spcBef>
              <a:spcAft>
                <a:spcPct val="0"/>
              </a:spcAft>
            </a:pPr>
            <a:endParaRPr lang="en-US" sz="1400" smtClean="0">
              <a:solidFill>
                <a:srgbClr val="000000"/>
              </a:solidFill>
              <a:latin typeface="Verdana" pitchFamily="34" charset="0"/>
            </a:endParaRPr>
          </a:p>
        </p:txBody>
      </p:sp>
      <p:sp>
        <p:nvSpPr>
          <p:cNvPr id="7173" name="TextBox 7"/>
          <p:cNvSpPr txBox="1">
            <a:spLocks noChangeArrowheads="1"/>
          </p:cNvSpPr>
          <p:nvPr/>
        </p:nvSpPr>
        <p:spPr bwMode="auto">
          <a:xfrm>
            <a:off x="381000" y="2517775"/>
            <a:ext cx="8382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pPr>
            <a:r>
              <a:rPr lang="en-US" sz="1200" smtClean="0">
                <a:solidFill>
                  <a:srgbClr val="000000"/>
                </a:solidFill>
                <a:latin typeface="Verdana" pitchFamily="34" charset="0"/>
              </a:rPr>
              <a:t>If the changing conditions in the chart below occur, which species listed above will likely go extinct? Drag and drop the species that will most likely go extinct for each changing condition. </a:t>
            </a:r>
          </a:p>
        </p:txBody>
      </p:sp>
      <p:graphicFrame>
        <p:nvGraphicFramePr>
          <p:cNvPr id="9" name="Table 8"/>
          <p:cNvGraphicFramePr>
            <a:graphicFrameLocks noGrp="1"/>
          </p:cNvGraphicFramePr>
          <p:nvPr/>
        </p:nvGraphicFramePr>
        <p:xfrm>
          <a:off x="2667000" y="3051175"/>
          <a:ext cx="5943600" cy="1940046"/>
        </p:xfrm>
        <a:graphic>
          <a:graphicData uri="http://schemas.openxmlformats.org/drawingml/2006/table">
            <a:tbl>
              <a:tblPr firstRow="1" bandRow="1">
                <a:tableStyleId>{5C22544A-7EE6-4342-B048-85BDC9FD1C3A}</a:tableStyleId>
              </a:tblPr>
              <a:tblGrid>
                <a:gridCol w="2971800"/>
                <a:gridCol w="2971800"/>
              </a:tblGrid>
              <a:tr h="370719">
                <a:tc>
                  <a:txBody>
                    <a:bodyPr/>
                    <a:lstStyle/>
                    <a:p>
                      <a:pPr algn="ctr"/>
                      <a:r>
                        <a:rPr lang="en-US" sz="1200" b="1" dirty="0" smtClean="0">
                          <a:solidFill>
                            <a:schemeClr val="tx1"/>
                          </a:solidFill>
                          <a:latin typeface="Verdana" pitchFamily="34" charset="0"/>
                          <a:ea typeface="Verdana" pitchFamily="34" charset="0"/>
                          <a:cs typeface="Verdana" pitchFamily="34" charset="0"/>
                        </a:rPr>
                        <a:t>Changing Conditions</a:t>
                      </a:r>
                      <a:endParaRPr lang="en-US" sz="1200" b="1" dirty="0">
                        <a:solidFill>
                          <a:schemeClr val="tx1"/>
                        </a:solidFill>
                        <a:latin typeface="Verdana" pitchFamily="34" charset="0"/>
                        <a:ea typeface="Verdana" pitchFamily="34" charset="0"/>
                        <a:cs typeface="Verdana" pitchFamily="34" charset="0"/>
                      </a:endParaRPr>
                    </a:p>
                  </a:txBody>
                  <a:tcPr marT="45705" marB="4570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b="1" dirty="0" smtClean="0">
                          <a:solidFill>
                            <a:schemeClr val="tx1"/>
                          </a:solidFill>
                          <a:latin typeface="Verdana" pitchFamily="34" charset="0"/>
                          <a:ea typeface="Verdana" pitchFamily="34" charset="0"/>
                          <a:cs typeface="Verdana" pitchFamily="34" charset="0"/>
                        </a:rPr>
                        <a:t>Species Likely</a:t>
                      </a:r>
                      <a:r>
                        <a:rPr lang="en-US" sz="1200" b="1" baseline="0" dirty="0" smtClean="0">
                          <a:solidFill>
                            <a:schemeClr val="tx1"/>
                          </a:solidFill>
                          <a:latin typeface="Verdana" pitchFamily="34" charset="0"/>
                          <a:ea typeface="Verdana" pitchFamily="34" charset="0"/>
                          <a:cs typeface="Verdana" pitchFamily="34" charset="0"/>
                        </a:rPr>
                        <a:t> to Go Extinct</a:t>
                      </a:r>
                      <a:endParaRPr lang="en-US" sz="1200" b="1" dirty="0">
                        <a:solidFill>
                          <a:schemeClr val="tx1"/>
                        </a:solidFill>
                        <a:latin typeface="Verdana" pitchFamily="34" charset="0"/>
                        <a:ea typeface="Verdana" pitchFamily="34" charset="0"/>
                        <a:cs typeface="Verdana" pitchFamily="34" charset="0"/>
                      </a:endParaRPr>
                    </a:p>
                  </a:txBody>
                  <a:tcPr marT="45705" marB="4570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719">
                <a:tc>
                  <a:txBody>
                    <a:bodyPr/>
                    <a:lstStyle/>
                    <a:p>
                      <a:pPr algn="ctr"/>
                      <a:r>
                        <a:rPr lang="en-US" sz="1200" b="0" dirty="0" smtClean="0">
                          <a:solidFill>
                            <a:schemeClr val="tx1"/>
                          </a:solidFill>
                          <a:latin typeface="Verdana" pitchFamily="34" charset="0"/>
                          <a:ea typeface="Verdana" pitchFamily="34" charset="0"/>
                          <a:cs typeface="Verdana" pitchFamily="34" charset="0"/>
                        </a:rPr>
                        <a:t>Sea levels rise rapidly</a:t>
                      </a:r>
                      <a:endParaRPr lang="en-US" sz="1200" b="0" dirty="0">
                        <a:solidFill>
                          <a:schemeClr val="tx1"/>
                        </a:solidFill>
                        <a:latin typeface="Verdana" pitchFamily="34" charset="0"/>
                        <a:ea typeface="Verdana" pitchFamily="34" charset="0"/>
                        <a:cs typeface="Verdana" pitchFamily="34" charset="0"/>
                      </a:endParaRPr>
                    </a:p>
                  </a:txBody>
                  <a:tcPr marT="45705" marB="4570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b="0" dirty="0" smtClean="0">
                          <a:solidFill>
                            <a:schemeClr val="tx1"/>
                          </a:solidFill>
                          <a:latin typeface="Verdana" pitchFamily="34" charset="0"/>
                          <a:ea typeface="Verdana" pitchFamily="34" charset="0"/>
                          <a:cs typeface="Verdana" pitchFamily="34" charset="0"/>
                        </a:rPr>
                        <a:t>Estuarine</a:t>
                      </a:r>
                      <a:endParaRPr lang="en-US" sz="1200" b="0" dirty="0">
                        <a:solidFill>
                          <a:schemeClr val="tx1"/>
                        </a:solidFill>
                        <a:latin typeface="Verdana" pitchFamily="34" charset="0"/>
                        <a:ea typeface="Verdana" pitchFamily="34" charset="0"/>
                        <a:cs typeface="Verdana" pitchFamily="34" charset="0"/>
                      </a:endParaRPr>
                    </a:p>
                  </a:txBody>
                  <a:tcPr marT="45705" marB="4570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719">
                <a:tc>
                  <a:txBody>
                    <a:bodyPr/>
                    <a:lstStyle/>
                    <a:p>
                      <a:pPr algn="ctr"/>
                      <a:r>
                        <a:rPr lang="en-US" sz="1200" b="0" dirty="0" smtClean="0">
                          <a:solidFill>
                            <a:schemeClr val="tx1"/>
                          </a:solidFill>
                          <a:latin typeface="Verdana" pitchFamily="34" charset="0"/>
                          <a:ea typeface="Verdana" pitchFamily="34" charset="0"/>
                          <a:cs typeface="Verdana" pitchFamily="34" charset="0"/>
                        </a:rPr>
                        <a:t>Prolonged</a:t>
                      </a:r>
                      <a:r>
                        <a:rPr lang="en-US" sz="1200" b="0" baseline="0" dirty="0" smtClean="0">
                          <a:solidFill>
                            <a:schemeClr val="tx1"/>
                          </a:solidFill>
                          <a:latin typeface="Verdana" pitchFamily="34" charset="0"/>
                          <a:ea typeface="Verdana" pitchFamily="34" charset="0"/>
                          <a:cs typeface="Verdana" pitchFamily="34" charset="0"/>
                        </a:rPr>
                        <a:t> drought</a:t>
                      </a:r>
                      <a:endParaRPr lang="en-US" sz="1200" b="0" dirty="0">
                        <a:solidFill>
                          <a:schemeClr val="tx1"/>
                        </a:solidFill>
                        <a:latin typeface="Verdana" pitchFamily="34" charset="0"/>
                        <a:ea typeface="Verdana" pitchFamily="34" charset="0"/>
                        <a:cs typeface="Verdana" pitchFamily="34" charset="0"/>
                      </a:endParaRPr>
                    </a:p>
                  </a:txBody>
                  <a:tcPr marT="45705" marB="4570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200" b="0" dirty="0">
                        <a:solidFill>
                          <a:schemeClr val="tx1"/>
                        </a:solidFill>
                        <a:latin typeface="Verdana" pitchFamily="34" charset="0"/>
                        <a:ea typeface="Verdana" pitchFamily="34" charset="0"/>
                        <a:cs typeface="Verdana" pitchFamily="34" charset="0"/>
                      </a:endParaRPr>
                    </a:p>
                  </a:txBody>
                  <a:tcPr marT="45705" marB="4570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6600"/>
                    </a:solidFill>
                  </a:tcPr>
                </a:tc>
              </a:tr>
              <a:tr h="370719">
                <a:tc>
                  <a:txBody>
                    <a:bodyPr/>
                    <a:lstStyle/>
                    <a:p>
                      <a:pPr algn="ctr"/>
                      <a:r>
                        <a:rPr lang="en-US" sz="1200" b="0" dirty="0" smtClean="0">
                          <a:solidFill>
                            <a:schemeClr val="tx1"/>
                          </a:solidFill>
                          <a:latin typeface="Verdana" pitchFamily="34" charset="0"/>
                          <a:ea typeface="Verdana" pitchFamily="34" charset="0"/>
                          <a:cs typeface="Verdana" pitchFamily="34" charset="0"/>
                        </a:rPr>
                        <a:t>Deforestation in South America</a:t>
                      </a:r>
                      <a:endParaRPr lang="en-US" sz="1200" b="0" dirty="0">
                        <a:solidFill>
                          <a:schemeClr val="tx1"/>
                        </a:solidFill>
                        <a:latin typeface="Verdana" pitchFamily="34" charset="0"/>
                        <a:ea typeface="Verdana" pitchFamily="34" charset="0"/>
                        <a:cs typeface="Verdana" pitchFamily="34" charset="0"/>
                      </a:endParaRPr>
                    </a:p>
                  </a:txBody>
                  <a:tcPr marT="45705" marB="4570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200" b="0" dirty="0">
                        <a:solidFill>
                          <a:schemeClr val="tx1"/>
                        </a:solidFill>
                        <a:latin typeface="Verdana" pitchFamily="34" charset="0"/>
                        <a:ea typeface="Verdana" pitchFamily="34" charset="0"/>
                        <a:cs typeface="Verdana" pitchFamily="34" charset="0"/>
                      </a:endParaRPr>
                    </a:p>
                  </a:txBody>
                  <a:tcPr marT="45705" marB="4570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6600"/>
                    </a:solidFill>
                  </a:tcPr>
                </a:tc>
              </a:tr>
              <a:tr h="457050">
                <a:tc>
                  <a:txBody>
                    <a:bodyPr/>
                    <a:lstStyle/>
                    <a:p>
                      <a:pPr algn="ctr"/>
                      <a:r>
                        <a:rPr lang="en-US" sz="1200" b="0" dirty="0" smtClean="0">
                          <a:solidFill>
                            <a:schemeClr val="tx1"/>
                          </a:solidFill>
                          <a:latin typeface="Verdana" pitchFamily="34" charset="0"/>
                          <a:ea typeface="Verdana" pitchFamily="34" charset="0"/>
                          <a:cs typeface="Verdana" pitchFamily="34" charset="0"/>
                        </a:rPr>
                        <a:t>Catastrophic oil spill in a coastal region</a:t>
                      </a:r>
                      <a:endParaRPr lang="en-US" sz="1200" b="0" dirty="0">
                        <a:solidFill>
                          <a:schemeClr val="tx1"/>
                        </a:solidFill>
                        <a:latin typeface="Verdana" pitchFamily="34" charset="0"/>
                        <a:ea typeface="Verdana" pitchFamily="34" charset="0"/>
                        <a:cs typeface="Verdana" pitchFamily="34" charset="0"/>
                      </a:endParaRPr>
                    </a:p>
                  </a:txBody>
                  <a:tcPr marT="45705" marB="4570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200" b="0" dirty="0">
                        <a:solidFill>
                          <a:schemeClr val="tx1"/>
                        </a:solidFill>
                        <a:latin typeface="Verdana" pitchFamily="34" charset="0"/>
                        <a:ea typeface="Verdana" pitchFamily="34" charset="0"/>
                        <a:cs typeface="Verdana" pitchFamily="34" charset="0"/>
                      </a:endParaRPr>
                    </a:p>
                  </a:txBody>
                  <a:tcPr marT="45705" marB="4570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6600"/>
                    </a:solidFill>
                  </a:tcPr>
                </a:tc>
              </a:tr>
            </a:tbl>
          </a:graphicData>
        </a:graphic>
      </p:graphicFrame>
      <p:sp>
        <p:nvSpPr>
          <p:cNvPr id="7194" name="TextBox 10"/>
          <p:cNvSpPr txBox="1">
            <a:spLocks noChangeArrowheads="1"/>
          </p:cNvSpPr>
          <p:nvPr/>
        </p:nvSpPr>
        <p:spPr bwMode="auto">
          <a:xfrm>
            <a:off x="2743200" y="5108575"/>
            <a:ext cx="2438400" cy="276225"/>
          </a:xfrm>
          <a:prstGeom prst="rect">
            <a:avLst/>
          </a:prstGeom>
          <a:solidFill>
            <a:schemeClr val="accent2"/>
          </a:solidFill>
          <a:ln w="9525">
            <a:solidFill>
              <a:schemeClr val="tx1"/>
            </a:solidFill>
            <a:miter lim="800000"/>
            <a:headEnd/>
            <a:tailEnd/>
          </a:ln>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0" fontAlgn="base" hangingPunct="0">
              <a:spcBef>
                <a:spcPct val="0"/>
              </a:spcBef>
              <a:spcAft>
                <a:spcPct val="0"/>
              </a:spcAft>
            </a:pPr>
            <a:r>
              <a:rPr lang="en-US" sz="1200" b="1" smtClean="0">
                <a:solidFill>
                  <a:srgbClr val="000000"/>
                </a:solidFill>
                <a:latin typeface="Verdana" pitchFamily="34" charset="0"/>
              </a:rPr>
              <a:t>Amazon rare tree</a:t>
            </a:r>
          </a:p>
        </p:txBody>
      </p:sp>
      <p:sp>
        <p:nvSpPr>
          <p:cNvPr id="7195" name="TextBox 11"/>
          <p:cNvSpPr txBox="1">
            <a:spLocks noChangeArrowheads="1"/>
          </p:cNvSpPr>
          <p:nvPr/>
        </p:nvSpPr>
        <p:spPr bwMode="auto">
          <a:xfrm>
            <a:off x="5257800" y="5108575"/>
            <a:ext cx="2438400" cy="276225"/>
          </a:xfrm>
          <a:prstGeom prst="rect">
            <a:avLst/>
          </a:prstGeom>
          <a:solidFill>
            <a:schemeClr val="accent2"/>
          </a:solidFill>
          <a:ln w="9525">
            <a:solidFill>
              <a:schemeClr val="tx1"/>
            </a:solidFill>
            <a:miter lim="800000"/>
            <a:headEnd/>
            <a:tailEnd/>
          </a:ln>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0" fontAlgn="base" hangingPunct="0">
              <a:spcBef>
                <a:spcPct val="0"/>
              </a:spcBef>
              <a:spcAft>
                <a:spcPct val="0"/>
              </a:spcAft>
            </a:pPr>
            <a:r>
              <a:rPr lang="en-US" sz="1200" b="1" smtClean="0">
                <a:solidFill>
                  <a:srgbClr val="000000"/>
                </a:solidFill>
                <a:latin typeface="Verdana" pitchFamily="34" charset="0"/>
              </a:rPr>
              <a:t>Desert</a:t>
            </a:r>
          </a:p>
        </p:txBody>
      </p:sp>
      <p:sp>
        <p:nvSpPr>
          <p:cNvPr id="7196" name="TextBox 12"/>
          <p:cNvSpPr txBox="1">
            <a:spLocks noChangeArrowheads="1"/>
          </p:cNvSpPr>
          <p:nvPr/>
        </p:nvSpPr>
        <p:spPr bwMode="auto">
          <a:xfrm>
            <a:off x="5257800" y="5489575"/>
            <a:ext cx="2438400" cy="276225"/>
          </a:xfrm>
          <a:prstGeom prst="rect">
            <a:avLst/>
          </a:prstGeom>
          <a:solidFill>
            <a:schemeClr val="accent2"/>
          </a:solidFill>
          <a:ln w="9525">
            <a:solidFill>
              <a:schemeClr val="tx1"/>
            </a:solidFill>
            <a:miter lim="800000"/>
            <a:headEnd/>
            <a:tailEnd/>
          </a:ln>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0" fontAlgn="base" hangingPunct="0">
              <a:spcBef>
                <a:spcPct val="0"/>
              </a:spcBef>
              <a:spcAft>
                <a:spcPct val="0"/>
              </a:spcAft>
            </a:pPr>
            <a:r>
              <a:rPr lang="en-US" sz="1200" b="1" smtClean="0">
                <a:solidFill>
                  <a:srgbClr val="000000"/>
                </a:solidFill>
                <a:latin typeface="Verdana" pitchFamily="34" charset="0"/>
              </a:rPr>
              <a:t>Reef-building coral</a:t>
            </a:r>
          </a:p>
        </p:txBody>
      </p:sp>
      <p:sp>
        <p:nvSpPr>
          <p:cNvPr id="7197" name="TextBox 13"/>
          <p:cNvSpPr txBox="1">
            <a:spLocks noChangeArrowheads="1"/>
          </p:cNvSpPr>
          <p:nvPr/>
        </p:nvSpPr>
        <p:spPr bwMode="auto">
          <a:xfrm>
            <a:off x="2743200" y="5489575"/>
            <a:ext cx="2438400" cy="276225"/>
          </a:xfrm>
          <a:prstGeom prst="rect">
            <a:avLst/>
          </a:prstGeom>
          <a:solidFill>
            <a:schemeClr val="accent2"/>
          </a:solidFill>
          <a:ln w="9525">
            <a:solidFill>
              <a:schemeClr val="tx1"/>
            </a:solidFill>
            <a:miter lim="800000"/>
            <a:headEnd/>
            <a:tailEnd/>
          </a:ln>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0" fontAlgn="base" hangingPunct="0">
              <a:spcBef>
                <a:spcPct val="0"/>
              </a:spcBef>
              <a:spcAft>
                <a:spcPct val="0"/>
              </a:spcAft>
            </a:pPr>
            <a:r>
              <a:rPr lang="en-US" sz="1200" b="1" smtClean="0">
                <a:solidFill>
                  <a:srgbClr val="000000"/>
                </a:solidFill>
                <a:latin typeface="Verdana" pitchFamily="34" charset="0"/>
              </a:rPr>
              <a:t>Salamander</a:t>
            </a:r>
          </a:p>
        </p:txBody>
      </p:sp>
    </p:spTree>
    <p:extLst>
      <p:ext uri="{BB962C8B-B14F-4D97-AF65-F5344CB8AC3E}">
        <p14:creationId xmlns:p14="http://schemas.microsoft.com/office/powerpoint/2010/main" val="11109527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533400" y="76200"/>
            <a:ext cx="8077200" cy="1066800"/>
          </a:xfrm>
        </p:spPr>
        <p:txBody>
          <a:bodyPr/>
          <a:lstStyle/>
          <a:p>
            <a:r>
              <a:rPr lang="en-US" sz="3300" smtClean="0"/>
              <a:t>Grade 6 Constructed Response Item</a:t>
            </a:r>
          </a:p>
        </p:txBody>
      </p:sp>
      <p:sp>
        <p:nvSpPr>
          <p:cNvPr id="6147" name="Rectangle 4"/>
          <p:cNvSpPr>
            <a:spLocks noChangeArrowheads="1"/>
          </p:cNvSpPr>
          <p:nvPr/>
        </p:nvSpPr>
        <p:spPr bwMode="auto">
          <a:xfrm>
            <a:off x="5638800" y="2895600"/>
            <a:ext cx="28956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base" hangingPunct="0">
              <a:spcBef>
                <a:spcPct val="0"/>
              </a:spcBef>
              <a:spcAft>
                <a:spcPct val="0"/>
              </a:spcAft>
            </a:pPr>
            <a:r>
              <a:rPr lang="en-US" sz="1400" b="1" smtClean="0">
                <a:solidFill>
                  <a:srgbClr val="000000"/>
                </a:solidFill>
                <a:latin typeface="Verdana" pitchFamily="34" charset="0"/>
              </a:rPr>
              <a:t>Calculator: </a:t>
            </a:r>
            <a:r>
              <a:rPr lang="en-US" sz="1400" smtClean="0">
                <a:solidFill>
                  <a:srgbClr val="000000"/>
                </a:solidFill>
                <a:latin typeface="Verdana" pitchFamily="34" charset="0"/>
              </a:rPr>
              <a:t>Inactive</a:t>
            </a:r>
            <a:endParaRPr lang="en-US" sz="1400" b="1" smtClean="0">
              <a:solidFill>
                <a:srgbClr val="000000"/>
              </a:solidFill>
              <a:latin typeface="Verdana" pitchFamily="34" charset="0"/>
            </a:endParaRPr>
          </a:p>
          <a:p>
            <a:pPr eaLnBrk="0" fontAlgn="base" hangingPunct="0">
              <a:spcBef>
                <a:spcPct val="0"/>
              </a:spcBef>
              <a:spcAft>
                <a:spcPct val="0"/>
              </a:spcAft>
            </a:pPr>
            <a:r>
              <a:rPr lang="en-US" sz="1400" b="1" smtClean="0">
                <a:solidFill>
                  <a:srgbClr val="000000"/>
                </a:solidFill>
                <a:latin typeface="Verdana" pitchFamily="34" charset="0"/>
              </a:rPr>
              <a:t>DOK:</a:t>
            </a:r>
            <a:r>
              <a:rPr lang="en-US" sz="1400" smtClean="0">
                <a:solidFill>
                  <a:srgbClr val="000000"/>
                </a:solidFill>
                <a:latin typeface="Verdana" pitchFamily="34" charset="0"/>
              </a:rPr>
              <a:t> Skill/Concept</a:t>
            </a:r>
          </a:p>
          <a:p>
            <a:pPr eaLnBrk="0" fontAlgn="base" hangingPunct="0">
              <a:spcBef>
                <a:spcPct val="0"/>
              </a:spcBef>
              <a:spcAft>
                <a:spcPct val="0"/>
              </a:spcAft>
            </a:pPr>
            <a:r>
              <a:rPr lang="en-US" sz="1400" b="1" smtClean="0">
                <a:solidFill>
                  <a:srgbClr val="000000"/>
                </a:solidFill>
                <a:latin typeface="Verdana" pitchFamily="34" charset="0"/>
              </a:rPr>
              <a:t>Domain: </a:t>
            </a:r>
            <a:r>
              <a:rPr lang="en-US" sz="1400" smtClean="0">
                <a:solidFill>
                  <a:srgbClr val="000000"/>
                </a:solidFill>
                <a:latin typeface="Verdana" pitchFamily="34" charset="0"/>
              </a:rPr>
              <a:t>Expressions and Equations</a:t>
            </a:r>
          </a:p>
          <a:p>
            <a:pPr eaLnBrk="0" fontAlgn="base" hangingPunct="0">
              <a:spcBef>
                <a:spcPct val="0"/>
              </a:spcBef>
              <a:spcAft>
                <a:spcPct val="0"/>
              </a:spcAft>
            </a:pPr>
            <a:r>
              <a:rPr lang="en-US" sz="1400" b="1" smtClean="0">
                <a:solidFill>
                  <a:srgbClr val="000000"/>
                </a:solidFill>
                <a:latin typeface="Verdana" pitchFamily="34" charset="0"/>
              </a:rPr>
              <a:t>Standard:</a:t>
            </a:r>
            <a:r>
              <a:rPr lang="en-US" sz="1400" smtClean="0">
                <a:solidFill>
                  <a:srgbClr val="000000"/>
                </a:solidFill>
                <a:latin typeface="Verdana" pitchFamily="34" charset="0"/>
              </a:rPr>
              <a:t> 6.EE.7 Solve real-world and mathematical problems by writing and solving equations of the form </a:t>
            </a:r>
            <a:r>
              <a:rPr lang="en-US" sz="1400" i="1" smtClean="0">
                <a:solidFill>
                  <a:srgbClr val="000000"/>
                </a:solidFill>
                <a:latin typeface="Verdana" pitchFamily="34" charset="0"/>
              </a:rPr>
              <a:t>x + p = q</a:t>
            </a:r>
            <a:r>
              <a:rPr lang="en-US" sz="1400" smtClean="0">
                <a:solidFill>
                  <a:srgbClr val="000000"/>
                </a:solidFill>
                <a:latin typeface="Verdana" pitchFamily="34" charset="0"/>
              </a:rPr>
              <a:t> and </a:t>
            </a:r>
            <a:r>
              <a:rPr lang="en-US" sz="1400" i="1" smtClean="0">
                <a:solidFill>
                  <a:srgbClr val="000000"/>
                </a:solidFill>
                <a:latin typeface="Verdana" pitchFamily="34" charset="0"/>
              </a:rPr>
              <a:t>px = q</a:t>
            </a:r>
            <a:r>
              <a:rPr lang="en-US" sz="1400" smtClean="0">
                <a:solidFill>
                  <a:srgbClr val="000000"/>
                </a:solidFill>
                <a:latin typeface="Verdana" pitchFamily="34" charset="0"/>
              </a:rPr>
              <a:t> for cases in which </a:t>
            </a:r>
            <a:r>
              <a:rPr lang="en-US" sz="1400" i="1" smtClean="0">
                <a:solidFill>
                  <a:srgbClr val="000000"/>
                </a:solidFill>
                <a:latin typeface="Verdana" pitchFamily="34" charset="0"/>
              </a:rPr>
              <a:t>p, q</a:t>
            </a:r>
            <a:r>
              <a:rPr lang="en-US" sz="1400" smtClean="0">
                <a:solidFill>
                  <a:srgbClr val="000000"/>
                </a:solidFill>
                <a:latin typeface="Verdana" pitchFamily="34" charset="0"/>
              </a:rPr>
              <a:t> and </a:t>
            </a:r>
            <a:r>
              <a:rPr lang="en-US" sz="1400" i="1" smtClean="0">
                <a:solidFill>
                  <a:srgbClr val="000000"/>
                </a:solidFill>
                <a:latin typeface="Verdana" pitchFamily="34" charset="0"/>
              </a:rPr>
              <a:t>x</a:t>
            </a:r>
            <a:r>
              <a:rPr lang="en-US" sz="1400" smtClean="0">
                <a:solidFill>
                  <a:srgbClr val="000000"/>
                </a:solidFill>
                <a:latin typeface="Verdana" pitchFamily="34" charset="0"/>
              </a:rPr>
              <a:t> are all nonnegative rational numbers.  </a:t>
            </a:r>
          </a:p>
        </p:txBody>
      </p:sp>
      <p:sp>
        <p:nvSpPr>
          <p:cNvPr id="6148" name="TextBox 9"/>
          <p:cNvSpPr txBox="1">
            <a:spLocks noChangeArrowheads="1"/>
          </p:cNvSpPr>
          <p:nvPr/>
        </p:nvSpPr>
        <p:spPr bwMode="auto">
          <a:xfrm>
            <a:off x="914400" y="914400"/>
            <a:ext cx="68580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pPr>
            <a:r>
              <a:rPr lang="en-US" sz="1400" smtClean="0">
                <a:solidFill>
                  <a:srgbClr val="000000"/>
                </a:solidFill>
                <a:latin typeface="Verdana" pitchFamily="34" charset="0"/>
              </a:rPr>
              <a:t>A company is having a picnic. The expenses will be for music and refreshments.</a:t>
            </a:r>
          </a:p>
          <a:p>
            <a:pPr eaLnBrk="0" fontAlgn="base" hangingPunct="0">
              <a:spcBef>
                <a:spcPct val="0"/>
              </a:spcBef>
              <a:spcAft>
                <a:spcPct val="0"/>
              </a:spcAft>
            </a:pPr>
            <a:r>
              <a:rPr lang="en-US" sz="1400" smtClean="0">
                <a:solidFill>
                  <a:srgbClr val="000000"/>
                </a:solidFill>
                <a:latin typeface="Verdana" pitchFamily="34" charset="0"/>
              </a:rPr>
              <a:t> </a:t>
            </a:r>
          </a:p>
          <a:p>
            <a:pPr lvl="1" eaLnBrk="0" fontAlgn="base" hangingPunct="0">
              <a:spcBef>
                <a:spcPct val="0"/>
              </a:spcBef>
              <a:spcAft>
                <a:spcPct val="0"/>
              </a:spcAft>
              <a:buFont typeface="Arial" pitchFamily="34" charset="0"/>
              <a:buChar char="•"/>
            </a:pPr>
            <a:r>
              <a:rPr lang="en-US" sz="1400" smtClean="0">
                <a:solidFill>
                  <a:srgbClr val="000000"/>
                </a:solidFill>
                <a:latin typeface="Verdana" pitchFamily="34" charset="0"/>
              </a:rPr>
              <a:t> The music will cost $150.</a:t>
            </a:r>
          </a:p>
          <a:p>
            <a:pPr lvl="1" eaLnBrk="0" fontAlgn="base" hangingPunct="0">
              <a:spcBef>
                <a:spcPct val="0"/>
              </a:spcBef>
              <a:spcAft>
                <a:spcPct val="0"/>
              </a:spcAft>
              <a:buFont typeface="Arial" pitchFamily="34" charset="0"/>
              <a:buChar char="•"/>
            </a:pPr>
            <a:r>
              <a:rPr lang="en-US" sz="1400" smtClean="0">
                <a:solidFill>
                  <a:srgbClr val="000000"/>
                </a:solidFill>
                <a:latin typeface="Verdana" pitchFamily="34" charset="0"/>
              </a:rPr>
              <a:t> The refreshments will cost $125.  </a:t>
            </a:r>
          </a:p>
          <a:p>
            <a:pPr lvl="1" eaLnBrk="0" fontAlgn="base" hangingPunct="0">
              <a:spcBef>
                <a:spcPct val="0"/>
              </a:spcBef>
              <a:spcAft>
                <a:spcPct val="0"/>
              </a:spcAft>
              <a:buFont typeface="Arial" pitchFamily="34" charset="0"/>
              <a:buChar char="•"/>
            </a:pPr>
            <a:r>
              <a:rPr lang="en-US" sz="1400" smtClean="0">
                <a:solidFill>
                  <a:srgbClr val="000000"/>
                </a:solidFill>
                <a:latin typeface="Verdana" pitchFamily="34" charset="0"/>
              </a:rPr>
              <a:t> Tickets will be sold for $2.50 per employee.</a:t>
            </a:r>
          </a:p>
          <a:p>
            <a:pPr eaLnBrk="0" fontAlgn="base" hangingPunct="0">
              <a:spcBef>
                <a:spcPct val="0"/>
              </a:spcBef>
              <a:spcAft>
                <a:spcPct val="0"/>
              </a:spcAft>
            </a:pPr>
            <a:endParaRPr lang="en-US" sz="1400" smtClean="0">
              <a:solidFill>
                <a:srgbClr val="000000"/>
              </a:solidFill>
              <a:latin typeface="Verdana" pitchFamily="34" charset="0"/>
            </a:endParaRPr>
          </a:p>
          <a:p>
            <a:pPr eaLnBrk="0" fontAlgn="base" hangingPunct="0">
              <a:spcBef>
                <a:spcPct val="0"/>
              </a:spcBef>
              <a:spcAft>
                <a:spcPct val="0"/>
              </a:spcAft>
            </a:pPr>
            <a:r>
              <a:rPr lang="en-US" sz="1400" smtClean="0">
                <a:solidFill>
                  <a:srgbClr val="000000"/>
                </a:solidFill>
                <a:latin typeface="Verdana" pitchFamily="34" charset="0"/>
              </a:rPr>
              <a:t>What is the minimum number of tickets that must be sold to pay for the picnic expenses?</a:t>
            </a:r>
          </a:p>
          <a:p>
            <a:pPr eaLnBrk="0" fontAlgn="base" hangingPunct="0">
              <a:spcBef>
                <a:spcPct val="0"/>
              </a:spcBef>
              <a:spcAft>
                <a:spcPct val="0"/>
              </a:spcAft>
            </a:pPr>
            <a:endParaRPr lang="en-US" smtClean="0">
              <a:solidFill>
                <a:srgbClr val="000000"/>
              </a:solidFill>
            </a:endParaRPr>
          </a:p>
        </p:txBody>
      </p:sp>
      <p:pic>
        <p:nvPicPr>
          <p:cNvPr id="6149" name="Picture 9" descr="C:\Users\mgallag\Desktop\Grid mini version.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90600" y="2971800"/>
            <a:ext cx="2438400" cy="294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3886200" y="2743200"/>
            <a:ext cx="1371600" cy="2062163"/>
          </a:xfrm>
          <a:prstGeom prst="rect">
            <a:avLst/>
          </a:prstGeom>
          <a:noFill/>
        </p:spPr>
        <p:style>
          <a:lnRef idx="2">
            <a:schemeClr val="dk1"/>
          </a:lnRef>
          <a:fillRef idx="1">
            <a:schemeClr val="lt1"/>
          </a:fillRef>
          <a:effectRef idx="0">
            <a:schemeClr val="dk1"/>
          </a:effectRef>
          <a:fontRef idx="minor">
            <a:schemeClr val="dk1"/>
          </a:fontRef>
        </p:style>
        <p:txBody>
          <a:bodyPr>
            <a:spAutoFit/>
          </a:bodyPr>
          <a:lstStyle/>
          <a:p>
            <a:pPr eaLnBrk="0" fontAlgn="base" hangingPunct="0">
              <a:spcBef>
                <a:spcPct val="0"/>
              </a:spcBef>
              <a:spcAft>
                <a:spcPct val="0"/>
              </a:spcAft>
              <a:defRPr/>
            </a:pPr>
            <a:r>
              <a:rPr lang="en-US" sz="1600" dirty="0">
                <a:solidFill>
                  <a:srgbClr val="000000"/>
                </a:solidFill>
                <a:latin typeface="Verdana" pitchFamily="34" charset="0"/>
                <a:ea typeface="Verdana" pitchFamily="34" charset="0"/>
                <a:cs typeface="Verdana" pitchFamily="34" charset="0"/>
              </a:rPr>
              <a:t>Note that students receive instructions and practice for gridding answers.  </a:t>
            </a:r>
          </a:p>
        </p:txBody>
      </p:sp>
      <p:cxnSp>
        <p:nvCxnSpPr>
          <p:cNvPr id="6151" name="Straight Arrow Connector 14"/>
          <p:cNvCxnSpPr>
            <a:cxnSpLocks noChangeShapeType="1"/>
          </p:cNvCxnSpPr>
          <p:nvPr/>
        </p:nvCxnSpPr>
        <p:spPr bwMode="auto">
          <a:xfrm flipH="1">
            <a:off x="3352800" y="3048000"/>
            <a:ext cx="533400" cy="457200"/>
          </a:xfrm>
          <a:prstGeom prst="straightConnector1">
            <a:avLst/>
          </a:prstGeom>
          <a:noFill/>
          <a:ln w="25400" algn="ctr">
            <a:solidFill>
              <a:schemeClr val="tx1"/>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9034064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533400" y="152400"/>
            <a:ext cx="8077200" cy="1066800"/>
          </a:xfrm>
        </p:spPr>
        <p:txBody>
          <a:bodyPr/>
          <a:lstStyle/>
          <a:p>
            <a:r>
              <a:rPr lang="en-US" sz="3300" smtClean="0"/>
              <a:t>Math I Constructed Response Item</a:t>
            </a:r>
          </a:p>
        </p:txBody>
      </p:sp>
      <p:sp>
        <p:nvSpPr>
          <p:cNvPr id="8195" name="TextBox 5"/>
          <p:cNvSpPr txBox="1">
            <a:spLocks noChangeArrowheads="1"/>
          </p:cNvSpPr>
          <p:nvPr/>
        </p:nvSpPr>
        <p:spPr bwMode="auto">
          <a:xfrm>
            <a:off x="2057400" y="3481388"/>
            <a:ext cx="5105400" cy="2462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pPr>
            <a:r>
              <a:rPr lang="en-US" sz="1400" b="1" smtClean="0">
                <a:solidFill>
                  <a:srgbClr val="000000"/>
                </a:solidFill>
                <a:latin typeface="Verdana" pitchFamily="34" charset="0"/>
              </a:rPr>
              <a:t>Calculator: </a:t>
            </a:r>
            <a:r>
              <a:rPr lang="en-US" sz="1400" smtClean="0">
                <a:solidFill>
                  <a:srgbClr val="000000"/>
                </a:solidFill>
                <a:latin typeface="Verdana" pitchFamily="34" charset="0"/>
              </a:rPr>
              <a:t>Inactive</a:t>
            </a:r>
            <a:endParaRPr lang="en-US" sz="1400" b="1" smtClean="0">
              <a:solidFill>
                <a:srgbClr val="000000"/>
              </a:solidFill>
              <a:latin typeface="Verdana" pitchFamily="34" charset="0"/>
            </a:endParaRPr>
          </a:p>
          <a:p>
            <a:pPr eaLnBrk="0" fontAlgn="base" hangingPunct="0">
              <a:spcBef>
                <a:spcPct val="0"/>
              </a:spcBef>
              <a:spcAft>
                <a:spcPct val="0"/>
              </a:spcAft>
            </a:pPr>
            <a:r>
              <a:rPr lang="en-US" sz="1400" b="1" smtClean="0">
                <a:solidFill>
                  <a:srgbClr val="000000"/>
                </a:solidFill>
                <a:latin typeface="Verdana" pitchFamily="34" charset="0"/>
              </a:rPr>
              <a:t>DOK:</a:t>
            </a:r>
            <a:r>
              <a:rPr lang="en-US" sz="1400" smtClean="0">
                <a:solidFill>
                  <a:srgbClr val="000000"/>
                </a:solidFill>
                <a:latin typeface="Verdana" pitchFamily="34" charset="0"/>
              </a:rPr>
              <a:t> Skill/Concept</a:t>
            </a:r>
          </a:p>
          <a:p>
            <a:pPr eaLnBrk="0" fontAlgn="base" hangingPunct="0">
              <a:spcBef>
                <a:spcPct val="0"/>
              </a:spcBef>
              <a:spcAft>
                <a:spcPct val="0"/>
              </a:spcAft>
            </a:pPr>
            <a:r>
              <a:rPr lang="en-US" sz="1400" b="1" smtClean="0">
                <a:solidFill>
                  <a:srgbClr val="000000"/>
                </a:solidFill>
                <a:latin typeface="Verdana" pitchFamily="34" charset="0"/>
              </a:rPr>
              <a:t>Domain:</a:t>
            </a:r>
            <a:r>
              <a:rPr lang="en-US" sz="1400" smtClean="0">
                <a:solidFill>
                  <a:srgbClr val="000000"/>
                </a:solidFill>
                <a:latin typeface="Verdana" pitchFamily="34" charset="0"/>
              </a:rPr>
              <a:t> </a:t>
            </a:r>
            <a:r>
              <a:rPr lang="en-US" sz="1400" smtClean="0">
                <a:solidFill>
                  <a:srgbClr val="000000"/>
                </a:solidFill>
              </a:rPr>
              <a:t>Interpreting Functions</a:t>
            </a:r>
            <a:endParaRPr lang="en-US" sz="1400" smtClean="0">
              <a:solidFill>
                <a:srgbClr val="000000"/>
              </a:solidFill>
              <a:latin typeface="Verdana" pitchFamily="34" charset="0"/>
            </a:endParaRPr>
          </a:p>
          <a:p>
            <a:pPr eaLnBrk="0" fontAlgn="base" hangingPunct="0">
              <a:spcBef>
                <a:spcPct val="0"/>
              </a:spcBef>
              <a:spcAft>
                <a:spcPct val="0"/>
              </a:spcAft>
            </a:pPr>
            <a:r>
              <a:rPr lang="en-US" sz="1400" b="1" smtClean="0">
                <a:solidFill>
                  <a:srgbClr val="000000"/>
                </a:solidFill>
                <a:latin typeface="Verdana" pitchFamily="34" charset="0"/>
              </a:rPr>
              <a:t>Standard:</a:t>
            </a:r>
            <a:r>
              <a:rPr lang="en-US" sz="1400" smtClean="0">
                <a:solidFill>
                  <a:srgbClr val="000000"/>
                </a:solidFill>
                <a:latin typeface="Verdana" pitchFamily="34" charset="0"/>
              </a:rPr>
              <a:t> F.IF.4 </a:t>
            </a:r>
            <a:r>
              <a:rPr lang="en-US" sz="1400" smtClean="0">
                <a:solidFill>
                  <a:srgbClr val="000000"/>
                </a:solidFill>
              </a:rPr>
              <a:t>For a function that models a relationship between two quantities, interpret key features of graphs and tables in terms of the quantities, and sketch graphs showing key features given a verbal description of the relationship. Key features include: intercepts; intervals where the function is increasing, decreasing, positive, or negative; relative maximums and minimums; symmetries; end behavior; and periodicity.</a:t>
            </a:r>
            <a:endParaRPr lang="en-US" sz="1400" smtClean="0">
              <a:solidFill>
                <a:srgbClr val="000000"/>
              </a:solidFill>
              <a:latin typeface="Verdana" pitchFamily="34" charset="0"/>
            </a:endParaRPr>
          </a:p>
        </p:txBody>
      </p:sp>
      <p:sp>
        <p:nvSpPr>
          <p:cNvPr id="8196" name="TextBox 4"/>
          <p:cNvSpPr txBox="1">
            <a:spLocks noChangeArrowheads="1"/>
          </p:cNvSpPr>
          <p:nvPr/>
        </p:nvSpPr>
        <p:spPr bwMode="auto">
          <a:xfrm>
            <a:off x="533400" y="1106488"/>
            <a:ext cx="8077200" cy="22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pPr>
            <a:r>
              <a:rPr lang="en-US" sz="1400" smtClean="0">
                <a:solidFill>
                  <a:srgbClr val="000000"/>
                </a:solidFill>
                <a:latin typeface="Verdana" pitchFamily="34" charset="0"/>
              </a:rPr>
              <a:t>The daily profit, </a:t>
            </a:r>
            <a:r>
              <a:rPr lang="en-US" sz="1400" i="1" smtClean="0">
                <a:solidFill>
                  <a:srgbClr val="000000"/>
                </a:solidFill>
                <a:latin typeface="Verdana" pitchFamily="34" charset="0"/>
              </a:rPr>
              <a:t>P</a:t>
            </a:r>
            <a:r>
              <a:rPr lang="en-US" sz="1400" smtClean="0">
                <a:solidFill>
                  <a:srgbClr val="000000"/>
                </a:solidFill>
                <a:latin typeface="Verdana" pitchFamily="34" charset="0"/>
              </a:rPr>
              <a:t>, of a business that sells </a:t>
            </a:r>
            <a:r>
              <a:rPr lang="en-US" sz="1400" i="1" smtClean="0">
                <a:solidFill>
                  <a:srgbClr val="000000"/>
                </a:solidFill>
                <a:latin typeface="Verdana" pitchFamily="34" charset="0"/>
              </a:rPr>
              <a:t>x</a:t>
            </a:r>
            <a:r>
              <a:rPr lang="en-US" sz="1400" smtClean="0">
                <a:solidFill>
                  <a:srgbClr val="000000"/>
                </a:solidFill>
                <a:latin typeface="Verdana" pitchFamily="34" charset="0"/>
              </a:rPr>
              <a:t> units of a product each day is given by the function </a:t>
            </a:r>
            <a:r>
              <a:rPr lang="en-US" sz="1400" i="1" smtClean="0">
                <a:solidFill>
                  <a:srgbClr val="000000"/>
                </a:solidFill>
                <a:latin typeface="Verdana" pitchFamily="34" charset="0"/>
              </a:rPr>
              <a:t>P</a:t>
            </a:r>
            <a:r>
              <a:rPr lang="en-US" sz="1400" smtClean="0">
                <a:solidFill>
                  <a:srgbClr val="000000"/>
                </a:solidFill>
                <a:latin typeface="Verdana" pitchFamily="34" charset="0"/>
              </a:rPr>
              <a:t> = </a:t>
            </a:r>
            <a:r>
              <a:rPr lang="en-US" sz="1400" baseline="30000" smtClean="0">
                <a:solidFill>
                  <a:srgbClr val="000000"/>
                </a:solidFill>
                <a:latin typeface="Verdana" pitchFamily="34" charset="0"/>
              </a:rPr>
              <a:t>–</a:t>
            </a:r>
            <a:r>
              <a:rPr lang="en-US" sz="1400" smtClean="0">
                <a:solidFill>
                  <a:srgbClr val="000000"/>
                </a:solidFill>
                <a:latin typeface="Verdana" pitchFamily="34" charset="0"/>
              </a:rPr>
              <a:t>2</a:t>
            </a:r>
            <a:r>
              <a:rPr lang="en-US" sz="1400" i="1" smtClean="0">
                <a:solidFill>
                  <a:srgbClr val="000000"/>
                </a:solidFill>
                <a:latin typeface="Verdana" pitchFamily="34" charset="0"/>
              </a:rPr>
              <a:t>x</a:t>
            </a:r>
            <a:r>
              <a:rPr lang="en-US" sz="1400" baseline="30000" smtClean="0">
                <a:solidFill>
                  <a:srgbClr val="000000"/>
                </a:solidFill>
                <a:latin typeface="Verdana" pitchFamily="34" charset="0"/>
              </a:rPr>
              <a:t>2</a:t>
            </a:r>
            <a:r>
              <a:rPr lang="en-US" sz="1400" smtClean="0">
                <a:solidFill>
                  <a:srgbClr val="000000"/>
                </a:solidFill>
                <a:latin typeface="Verdana" pitchFamily="34" charset="0"/>
              </a:rPr>
              <a:t> + 200</a:t>
            </a:r>
            <a:r>
              <a:rPr lang="en-US" sz="1400" i="1" smtClean="0">
                <a:solidFill>
                  <a:srgbClr val="000000"/>
                </a:solidFill>
                <a:latin typeface="Verdana" pitchFamily="34" charset="0"/>
              </a:rPr>
              <a:t>x</a:t>
            </a:r>
            <a:r>
              <a:rPr lang="en-US" sz="1400" smtClean="0">
                <a:solidFill>
                  <a:srgbClr val="000000"/>
                </a:solidFill>
                <a:latin typeface="Verdana" pitchFamily="34" charset="0"/>
              </a:rPr>
              <a:t> + 3,000. The number of units sold on Tuesday was 10 less than the number needed for maximum possible profit. What is the difference between the actual profit on Tuesday and the maximum possible profit? </a:t>
            </a:r>
          </a:p>
          <a:p>
            <a:pPr eaLnBrk="0" fontAlgn="base" hangingPunct="0">
              <a:spcBef>
                <a:spcPct val="0"/>
              </a:spcBef>
              <a:spcAft>
                <a:spcPct val="0"/>
              </a:spcAft>
            </a:pPr>
            <a:endParaRPr lang="en-US" sz="1400" smtClean="0">
              <a:solidFill>
                <a:srgbClr val="000000"/>
              </a:solidFill>
              <a:latin typeface="Verdana" pitchFamily="34" charset="0"/>
            </a:endParaRPr>
          </a:p>
          <a:p>
            <a:pPr eaLnBrk="0" fontAlgn="base" hangingPunct="0">
              <a:spcBef>
                <a:spcPct val="0"/>
              </a:spcBef>
              <a:spcAft>
                <a:spcPct val="0"/>
              </a:spcAft>
            </a:pPr>
            <a:endParaRPr lang="en-US" sz="1400" smtClean="0">
              <a:solidFill>
                <a:srgbClr val="000000"/>
              </a:solidFill>
              <a:latin typeface="Verdana" pitchFamily="34" charset="0"/>
            </a:endParaRPr>
          </a:p>
          <a:p>
            <a:pPr eaLnBrk="0" fontAlgn="base" hangingPunct="0">
              <a:spcBef>
                <a:spcPct val="0"/>
              </a:spcBef>
              <a:spcAft>
                <a:spcPct val="0"/>
              </a:spcAft>
            </a:pPr>
            <a:r>
              <a:rPr lang="en-US" sz="1400" smtClean="0">
                <a:solidFill>
                  <a:srgbClr val="000000"/>
                </a:solidFill>
                <a:latin typeface="Verdana" pitchFamily="34" charset="0"/>
              </a:rPr>
              <a:t>Enter your response here:</a:t>
            </a:r>
          </a:p>
          <a:p>
            <a:pPr eaLnBrk="0" fontAlgn="base" hangingPunct="0">
              <a:spcBef>
                <a:spcPct val="0"/>
              </a:spcBef>
              <a:spcAft>
                <a:spcPct val="0"/>
              </a:spcAft>
            </a:pPr>
            <a:endParaRPr lang="en-US" sz="1400" smtClean="0">
              <a:solidFill>
                <a:srgbClr val="000000"/>
              </a:solidFill>
              <a:latin typeface="Verdana" pitchFamily="34" charset="0"/>
            </a:endParaRPr>
          </a:p>
          <a:p>
            <a:pPr eaLnBrk="0" fontAlgn="base" hangingPunct="0">
              <a:spcBef>
                <a:spcPct val="0"/>
              </a:spcBef>
              <a:spcAft>
                <a:spcPct val="0"/>
              </a:spcAft>
            </a:pPr>
            <a:endParaRPr lang="en-US" sz="1400" smtClean="0">
              <a:solidFill>
                <a:srgbClr val="000000"/>
              </a:solidFill>
              <a:latin typeface="Verdana" pitchFamily="34" charset="0"/>
            </a:endParaRPr>
          </a:p>
          <a:p>
            <a:pPr eaLnBrk="0" fontAlgn="base" hangingPunct="0">
              <a:spcBef>
                <a:spcPct val="0"/>
              </a:spcBef>
              <a:spcAft>
                <a:spcPct val="0"/>
              </a:spcAft>
            </a:pPr>
            <a:r>
              <a:rPr lang="en-US" sz="1400" smtClean="0">
                <a:solidFill>
                  <a:srgbClr val="000000"/>
                </a:solidFill>
                <a:latin typeface="Verdana" pitchFamily="34" charset="0"/>
              </a:rPr>
              <a:t>Only 0, 1, 2, 3, 4, 5, 6, 7, 8, 9, ., -, and / are allowed. </a:t>
            </a:r>
          </a:p>
        </p:txBody>
      </p:sp>
      <p:sp>
        <p:nvSpPr>
          <p:cNvPr id="8197" name="TextBox 7"/>
          <p:cNvSpPr txBox="1">
            <a:spLocks noChangeArrowheads="1"/>
          </p:cNvSpPr>
          <p:nvPr/>
        </p:nvSpPr>
        <p:spPr bwMode="auto">
          <a:xfrm>
            <a:off x="3048000" y="2362200"/>
            <a:ext cx="2438400" cy="3079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pPr>
            <a:r>
              <a:rPr lang="en-US" sz="1400" smtClean="0">
                <a:solidFill>
                  <a:srgbClr val="000000"/>
                </a:solidFill>
                <a:latin typeface="Verdana" pitchFamily="34" charset="0"/>
              </a:rPr>
              <a:t> </a:t>
            </a:r>
          </a:p>
        </p:txBody>
      </p:sp>
    </p:spTree>
    <p:extLst>
      <p:ext uri="{BB962C8B-B14F-4D97-AF65-F5344CB8AC3E}">
        <p14:creationId xmlns:p14="http://schemas.microsoft.com/office/powerpoint/2010/main" val="20291382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9" name="TextBox 8"/>
          <p:cNvSpPr txBox="1"/>
          <p:nvPr/>
        </p:nvSpPr>
        <p:spPr>
          <a:xfrm>
            <a:off x="6629400" y="1211980"/>
            <a:ext cx="2743200" cy="1323439"/>
          </a:xfrm>
          <a:prstGeom prst="rect">
            <a:avLst/>
          </a:prstGeom>
          <a:noFill/>
        </p:spPr>
        <p:txBody>
          <a:bodyPr wrap="square" rtlCol="0">
            <a:spAutoFit/>
          </a:bodyPr>
          <a:lstStyle/>
          <a:p>
            <a:r>
              <a:rPr lang="en-US" sz="2000" dirty="0" smtClean="0">
                <a:solidFill>
                  <a:prstClr val="white"/>
                </a:solidFill>
                <a:latin typeface="Arial" pitchFamily="34" charset="0"/>
                <a:cs typeface="Arial" pitchFamily="34" charset="0"/>
              </a:rPr>
              <a:t>Too few students are ready when they get to post-secondary institutions.</a:t>
            </a:r>
            <a:endParaRPr lang="en-US" sz="2000" i="1" dirty="0">
              <a:solidFill>
                <a:prstClr val="white"/>
              </a:solidFill>
              <a:latin typeface="Arial" pitchFamily="34" charset="0"/>
              <a:cs typeface="Arial" pitchFamily="34" charset="0"/>
            </a:endParaRPr>
          </a:p>
        </p:txBody>
      </p:sp>
      <p:sp>
        <p:nvSpPr>
          <p:cNvPr id="10" name="TextBox 9"/>
          <p:cNvSpPr txBox="1"/>
          <p:nvPr/>
        </p:nvSpPr>
        <p:spPr>
          <a:xfrm>
            <a:off x="6629400" y="4531041"/>
            <a:ext cx="2743200" cy="1015663"/>
          </a:xfrm>
          <a:prstGeom prst="rect">
            <a:avLst/>
          </a:prstGeom>
          <a:noFill/>
        </p:spPr>
        <p:txBody>
          <a:bodyPr wrap="square" rtlCol="0">
            <a:spAutoFit/>
          </a:bodyPr>
          <a:lstStyle/>
          <a:p>
            <a:r>
              <a:rPr lang="en-US" sz="2000" dirty="0" smtClean="0">
                <a:solidFill>
                  <a:prstClr val="white"/>
                </a:solidFill>
                <a:latin typeface="Arial" pitchFamily="34" charset="0"/>
                <a:cs typeface="Arial" pitchFamily="34" charset="0"/>
              </a:rPr>
              <a:t>Too few students succeed at these institutions.</a:t>
            </a:r>
            <a:endParaRPr lang="en-US" sz="2000" i="1" dirty="0">
              <a:solidFill>
                <a:prstClr val="white"/>
              </a:solidFill>
              <a:latin typeface="Arial" pitchFamily="34" charset="0"/>
              <a:cs typeface="Arial" pitchFamily="34" charset="0"/>
            </a:endParaRPr>
          </a:p>
        </p:txBody>
      </p:sp>
      <p:sp>
        <p:nvSpPr>
          <p:cNvPr id="7" name="Down Arrow 6"/>
          <p:cNvSpPr/>
          <p:nvPr/>
        </p:nvSpPr>
        <p:spPr>
          <a:xfrm>
            <a:off x="7124700" y="2744969"/>
            <a:ext cx="476250" cy="1600200"/>
          </a:xfrm>
          <a:prstGeom prst="downArrow">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Arial" pitchFamily="34" charset="0"/>
              <a:cs typeface="Arial" pitchFamily="34" charset="0"/>
            </a:endParaRPr>
          </a:p>
        </p:txBody>
      </p:sp>
      <p:sp>
        <p:nvSpPr>
          <p:cNvPr id="8" name="TextBox 7"/>
          <p:cNvSpPr txBox="1"/>
          <p:nvPr/>
        </p:nvSpPr>
        <p:spPr>
          <a:xfrm>
            <a:off x="307974" y="3058532"/>
            <a:ext cx="3355556" cy="261610"/>
          </a:xfrm>
          <a:prstGeom prst="rect">
            <a:avLst/>
          </a:prstGeom>
          <a:noFill/>
        </p:spPr>
        <p:txBody>
          <a:bodyPr wrap="square" rtlCol="0">
            <a:spAutoFit/>
          </a:bodyPr>
          <a:lstStyle/>
          <a:p>
            <a:r>
              <a:rPr lang="en-US" sz="1100" dirty="0">
                <a:solidFill>
                  <a:prstClr val="white"/>
                </a:solidFill>
                <a:latin typeface="Arial" pitchFamily="34" charset="0"/>
                <a:cs typeface="Arial" pitchFamily="34" charset="0"/>
              </a:rPr>
              <a:t>ACT, “College Readiness by State</a:t>
            </a:r>
            <a:r>
              <a:rPr lang="en-US" sz="1100" dirty="0" smtClean="0">
                <a:solidFill>
                  <a:prstClr val="white"/>
                </a:solidFill>
                <a:latin typeface="Arial" pitchFamily="34" charset="0"/>
                <a:cs typeface="Arial" pitchFamily="34" charset="0"/>
              </a:rPr>
              <a:t>,” 2010</a:t>
            </a:r>
            <a:endParaRPr lang="en-US" sz="1100" dirty="0">
              <a:solidFill>
                <a:prstClr val="white"/>
              </a:solidFill>
              <a:latin typeface="Arial" pitchFamily="34" charset="0"/>
              <a:cs typeface="Arial" pitchFamily="34" charset="0"/>
            </a:endParaRPr>
          </a:p>
        </p:txBody>
      </p:sp>
      <p:sp>
        <p:nvSpPr>
          <p:cNvPr id="11" name="TextBox 10"/>
          <p:cNvSpPr txBox="1"/>
          <p:nvPr/>
        </p:nvSpPr>
        <p:spPr>
          <a:xfrm>
            <a:off x="246824" y="6658076"/>
            <a:ext cx="6019720" cy="261610"/>
          </a:xfrm>
          <a:prstGeom prst="rect">
            <a:avLst/>
          </a:prstGeom>
          <a:noFill/>
        </p:spPr>
        <p:txBody>
          <a:bodyPr wrap="square" rtlCol="0">
            <a:spAutoFit/>
          </a:bodyPr>
          <a:lstStyle/>
          <a:p>
            <a:r>
              <a:rPr lang="en-US" sz="1100" dirty="0">
                <a:solidFill>
                  <a:prstClr val="white"/>
                </a:solidFill>
                <a:latin typeface="Arial" pitchFamily="34" charset="0"/>
                <a:cs typeface="Arial" pitchFamily="34" charset="0"/>
              </a:rPr>
              <a:t>Analysis of data from NCES Integrated Postsecondary Education Data System, 2010.</a:t>
            </a:r>
          </a:p>
        </p:txBody>
      </p:sp>
      <p:sp>
        <p:nvSpPr>
          <p:cNvPr id="12" name="TextBox 11"/>
          <p:cNvSpPr txBox="1"/>
          <p:nvPr/>
        </p:nvSpPr>
        <p:spPr>
          <a:xfrm>
            <a:off x="307974" y="228600"/>
            <a:ext cx="8759826" cy="707886"/>
          </a:xfrm>
          <a:prstGeom prst="rect">
            <a:avLst/>
          </a:prstGeom>
          <a:noFill/>
        </p:spPr>
        <p:txBody>
          <a:bodyPr wrap="square" rtlCol="0">
            <a:spAutoFit/>
          </a:bodyPr>
          <a:lstStyle/>
          <a:p>
            <a:r>
              <a:rPr lang="en-US" sz="2000" b="1" dirty="0" smtClean="0">
                <a:solidFill>
                  <a:prstClr val="white"/>
                </a:solidFill>
                <a:latin typeface="Arial" pitchFamily="34" charset="0"/>
                <a:cs typeface="Arial" pitchFamily="34" charset="0"/>
              </a:rPr>
              <a:t>Percentage of ACT-tested High School Students Ready for </a:t>
            </a:r>
            <a:br>
              <a:rPr lang="en-US" sz="2000" b="1" dirty="0" smtClean="0">
                <a:solidFill>
                  <a:prstClr val="white"/>
                </a:solidFill>
                <a:latin typeface="Arial" pitchFamily="34" charset="0"/>
                <a:cs typeface="Arial" pitchFamily="34" charset="0"/>
              </a:rPr>
            </a:br>
            <a:r>
              <a:rPr lang="en-US" sz="2000" b="1" dirty="0" smtClean="0">
                <a:solidFill>
                  <a:prstClr val="white"/>
                </a:solidFill>
                <a:latin typeface="Arial" pitchFamily="34" charset="0"/>
                <a:cs typeface="Arial" pitchFamily="34" charset="0"/>
              </a:rPr>
              <a:t>College-Level Course Work </a:t>
            </a:r>
            <a:r>
              <a:rPr lang="en-US" sz="2000" b="1" dirty="0" smtClean="0">
                <a:solidFill>
                  <a:prstClr val="white"/>
                </a:solidFill>
                <a:latin typeface="Arial" pitchFamily="34" charset="0"/>
                <a:cs typeface="Arial" pitchFamily="34" charset="0"/>
              </a:rPr>
              <a:t>Nationally</a:t>
            </a:r>
            <a:endParaRPr lang="en-US" sz="2000" b="1" dirty="0">
              <a:solidFill>
                <a:prstClr val="white"/>
              </a:solidFill>
              <a:latin typeface="Arial" pitchFamily="34" charset="0"/>
              <a:cs typeface="Arial" pitchFamily="34" charset="0"/>
            </a:endParaRPr>
          </a:p>
        </p:txBody>
      </p:sp>
      <p:graphicFrame>
        <p:nvGraphicFramePr>
          <p:cNvPr id="13" name="Group 113"/>
          <p:cNvGraphicFramePr>
            <a:graphicFrameLocks/>
          </p:cNvGraphicFramePr>
          <p:nvPr>
            <p:extLst>
              <p:ext uri="{D42A27DB-BD31-4B8C-83A1-F6EECF244321}">
                <p14:modId xmlns:p14="http://schemas.microsoft.com/office/powerpoint/2010/main" val="1241262595"/>
              </p:ext>
            </p:extLst>
          </p:nvPr>
        </p:nvGraphicFramePr>
        <p:xfrm>
          <a:off x="380999" y="1088886"/>
          <a:ext cx="6111009" cy="1981420"/>
        </p:xfrm>
        <a:graphic>
          <a:graphicData uri="http://schemas.openxmlformats.org/drawingml/2006/table">
            <a:tbl>
              <a:tblPr/>
              <a:tblGrid>
                <a:gridCol w="3474690"/>
                <a:gridCol w="2636319"/>
              </a:tblGrid>
              <a:tr h="356267">
                <a:tc>
                  <a:txBody>
                    <a:bodyPr/>
                    <a:lstStyle/>
                    <a:p>
                      <a:pPr marL="0" marR="0" lvl="0" indent="0" algn="r" defTabSz="914400" rtl="0" eaLnBrk="1" fontAlgn="base" latinLnBrk="0" hangingPunct="1">
                        <a:lnSpc>
                          <a:spcPct val="100000"/>
                        </a:lnSpc>
                        <a:spcBef>
                          <a:spcPct val="20000"/>
                        </a:spcBef>
                        <a:spcAft>
                          <a:spcPct val="0"/>
                        </a:spcAft>
                        <a:buClrTx/>
                        <a:buSzTx/>
                        <a:buFontTx/>
                        <a:buNone/>
                        <a:tabLst/>
                        <a:defRPr/>
                      </a:pPr>
                      <a:r>
                        <a:rPr lang="en-US" sz="2000" b="1" dirty="0" smtClean="0">
                          <a:solidFill>
                            <a:srgbClr val="FFC000"/>
                          </a:solidFill>
                          <a:latin typeface="Arial" pitchFamily="34" charset="0"/>
                          <a:ea typeface="Times New Roman" pitchFamily="18" charset="0"/>
                          <a:cs typeface="Arial" pitchFamily="34" charset="0"/>
                        </a:rPr>
                        <a:t>All Four Subjects</a:t>
                      </a:r>
                    </a:p>
                  </a:txBody>
                  <a:tcPr marL="91439" marR="91439" marT="45746" marB="4574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FFC000"/>
                          </a:solidFill>
                          <a:effectLst/>
                          <a:latin typeface="Arial" pitchFamily="34" charset="0"/>
                          <a:ea typeface="ヒラギノ角ゴ Pro W3" charset="-128"/>
                          <a:cs typeface="Arial" pitchFamily="34" charset="0"/>
                        </a:rPr>
                        <a:t>24%</a:t>
                      </a:r>
                    </a:p>
                  </a:txBody>
                  <a:tcPr marL="91439" marR="91439" marT="45746" marB="4574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253582">
                <a:tc>
                  <a:txBody>
                    <a:bodyPr/>
                    <a:lstStyle/>
                    <a:p>
                      <a:pPr algn="r"/>
                      <a:r>
                        <a:rPr lang="en-US" sz="2000" dirty="0" smtClean="0">
                          <a:solidFill>
                            <a:schemeClr val="bg1"/>
                          </a:solidFill>
                          <a:latin typeface="Arial" pitchFamily="34" charset="0"/>
                          <a:cs typeface="Arial" pitchFamily="34" charset="0"/>
                        </a:rPr>
                        <a:t>English</a:t>
                      </a:r>
                      <a:endParaRPr lang="en-US" sz="2000" dirty="0">
                        <a:solidFill>
                          <a:schemeClr val="bg1"/>
                        </a:solidFill>
                        <a:latin typeface="Arial" pitchFamily="34" charset="0"/>
                        <a:cs typeface="Arial" pitchFamily="34" charset="0"/>
                      </a:endParaRPr>
                    </a:p>
                  </a:txBody>
                  <a:tcPr marL="91439" marR="91439" marT="45741" marB="4574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algn="ctr"/>
                      <a:r>
                        <a:rPr lang="en-US" sz="2000" b="0" dirty="0" smtClean="0">
                          <a:solidFill>
                            <a:schemeClr val="bg1"/>
                          </a:solidFill>
                          <a:latin typeface="Arial" pitchFamily="34" charset="0"/>
                          <a:cs typeface="Arial" pitchFamily="34" charset="0"/>
                        </a:rPr>
                        <a:t>66%</a:t>
                      </a:r>
                      <a:endParaRPr lang="en-US" sz="2000" b="0" dirty="0">
                        <a:solidFill>
                          <a:schemeClr val="bg1"/>
                        </a:solidFill>
                        <a:latin typeface="Arial" pitchFamily="34" charset="0"/>
                        <a:cs typeface="Arial" pitchFamily="34" charset="0"/>
                      </a:endParaRPr>
                    </a:p>
                  </a:txBody>
                  <a:tcPr marL="91439" marR="91439" marT="45741" marB="4574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253582">
                <a:tc>
                  <a:txBody>
                    <a:bodyPr/>
                    <a:lstStyle/>
                    <a:p>
                      <a:pPr algn="r"/>
                      <a:r>
                        <a:rPr lang="en-US" sz="2000" dirty="0" smtClean="0">
                          <a:solidFill>
                            <a:schemeClr val="bg1"/>
                          </a:solidFill>
                          <a:latin typeface="Arial" pitchFamily="34" charset="0"/>
                          <a:cs typeface="Arial" pitchFamily="34" charset="0"/>
                        </a:rPr>
                        <a:t>Math</a:t>
                      </a:r>
                      <a:endParaRPr lang="en-US" sz="2000" dirty="0">
                        <a:solidFill>
                          <a:schemeClr val="bg1"/>
                        </a:solidFill>
                        <a:latin typeface="Arial" pitchFamily="34" charset="0"/>
                        <a:cs typeface="Arial" pitchFamily="34" charset="0"/>
                      </a:endParaRPr>
                    </a:p>
                  </a:txBody>
                  <a:tcPr marL="91439" marR="91439" marT="45741" marB="4574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0" dirty="0" smtClean="0">
                          <a:solidFill>
                            <a:schemeClr val="bg1"/>
                          </a:solidFill>
                          <a:latin typeface="Arial" pitchFamily="34" charset="0"/>
                          <a:cs typeface="Arial" pitchFamily="34" charset="0"/>
                        </a:rPr>
                        <a:t>43%</a:t>
                      </a:r>
                    </a:p>
                  </a:txBody>
                  <a:tcPr marL="91439" marR="91439" marT="45741" marB="4574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253582">
                <a:tc>
                  <a:txBody>
                    <a:bodyPr/>
                    <a:lstStyle/>
                    <a:p>
                      <a:pPr algn="r"/>
                      <a:r>
                        <a:rPr lang="en-US" sz="2000" dirty="0" smtClean="0">
                          <a:solidFill>
                            <a:schemeClr val="bg1"/>
                          </a:solidFill>
                          <a:latin typeface="Arial" pitchFamily="34" charset="0"/>
                          <a:cs typeface="Arial" pitchFamily="34" charset="0"/>
                        </a:rPr>
                        <a:t>Reading</a:t>
                      </a:r>
                      <a:endParaRPr lang="en-US" sz="2000" dirty="0">
                        <a:solidFill>
                          <a:schemeClr val="bg1"/>
                        </a:solidFill>
                        <a:latin typeface="Arial" pitchFamily="34" charset="0"/>
                        <a:cs typeface="Arial" pitchFamily="34" charset="0"/>
                      </a:endParaRPr>
                    </a:p>
                  </a:txBody>
                  <a:tcPr marL="91439" marR="91439" marT="45741" marB="4574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0" dirty="0" smtClean="0">
                          <a:solidFill>
                            <a:schemeClr val="bg1"/>
                          </a:solidFill>
                          <a:latin typeface="Arial" pitchFamily="34" charset="0"/>
                          <a:cs typeface="Arial" pitchFamily="34" charset="0"/>
                        </a:rPr>
                        <a:t>52%</a:t>
                      </a:r>
                    </a:p>
                  </a:txBody>
                  <a:tcPr marL="91439" marR="91439" marT="45741" marB="4574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253582">
                <a:tc>
                  <a:txBody>
                    <a:bodyPr/>
                    <a:lstStyle/>
                    <a:p>
                      <a:pPr algn="r"/>
                      <a:r>
                        <a:rPr lang="en-US" sz="2000" dirty="0" smtClean="0">
                          <a:solidFill>
                            <a:schemeClr val="bg1"/>
                          </a:solidFill>
                          <a:latin typeface="Arial" pitchFamily="34" charset="0"/>
                          <a:cs typeface="Arial" pitchFamily="34" charset="0"/>
                        </a:rPr>
                        <a:t>Science</a:t>
                      </a:r>
                      <a:endParaRPr lang="en-US" sz="2000" dirty="0">
                        <a:solidFill>
                          <a:schemeClr val="bg1"/>
                        </a:solidFill>
                        <a:latin typeface="Arial" pitchFamily="34" charset="0"/>
                        <a:cs typeface="Arial" pitchFamily="34" charset="0"/>
                      </a:endParaRPr>
                    </a:p>
                  </a:txBody>
                  <a:tcPr marL="91439" marR="91439" marT="45741" marB="4574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algn="ctr"/>
                      <a:r>
                        <a:rPr lang="en-US" sz="2000" b="0" dirty="0" smtClean="0">
                          <a:solidFill>
                            <a:schemeClr val="bg1"/>
                          </a:solidFill>
                          <a:latin typeface="Arial" pitchFamily="34" charset="0"/>
                          <a:cs typeface="Arial" pitchFamily="34" charset="0"/>
                        </a:rPr>
                        <a:t>29%</a:t>
                      </a:r>
                    </a:p>
                  </a:txBody>
                  <a:tcPr marL="91439" marR="91439" marT="45741" marB="4574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bl>
          </a:graphicData>
        </a:graphic>
      </p:graphicFrame>
      <p:graphicFrame>
        <p:nvGraphicFramePr>
          <p:cNvPr id="14" name="Group 113"/>
          <p:cNvGraphicFramePr>
            <a:graphicFrameLocks/>
          </p:cNvGraphicFramePr>
          <p:nvPr>
            <p:extLst>
              <p:ext uri="{D42A27DB-BD31-4B8C-83A1-F6EECF244321}">
                <p14:modId xmlns:p14="http://schemas.microsoft.com/office/powerpoint/2010/main" val="2315205950"/>
              </p:ext>
            </p:extLst>
          </p:nvPr>
        </p:nvGraphicFramePr>
        <p:xfrm>
          <a:off x="381000" y="3962400"/>
          <a:ext cx="6096000" cy="2713034"/>
        </p:xfrm>
        <a:graphic>
          <a:graphicData uri="http://schemas.openxmlformats.org/drawingml/2006/table">
            <a:tbl>
              <a:tblPr/>
              <a:tblGrid>
                <a:gridCol w="1824182"/>
                <a:gridCol w="2097809"/>
                <a:gridCol w="2174009"/>
              </a:tblGrid>
              <a:tr h="224035">
                <a:tc>
                  <a:txBody>
                    <a:bodyPr/>
                    <a:lstStyle/>
                    <a:p>
                      <a:pPr marL="0" marR="0" lvl="0" indent="0" algn="r" defTabSz="914400" rtl="0" eaLnBrk="1" fontAlgn="base" latinLnBrk="0" hangingPunct="1">
                        <a:lnSpc>
                          <a:spcPct val="100000"/>
                        </a:lnSpc>
                        <a:spcBef>
                          <a:spcPct val="20000"/>
                        </a:spcBef>
                        <a:spcAft>
                          <a:spcPct val="0"/>
                        </a:spcAft>
                        <a:buClrTx/>
                        <a:buSzTx/>
                        <a:buFontTx/>
                        <a:buNone/>
                        <a:tabLst/>
                        <a:defRPr/>
                      </a:pPr>
                      <a:endParaRPr lang="en-US" sz="1600" b="1" dirty="0" smtClean="0">
                        <a:solidFill>
                          <a:schemeClr val="bg1"/>
                        </a:solidFill>
                        <a:latin typeface="Arial" pitchFamily="34" charset="0"/>
                        <a:ea typeface="Times New Roman" pitchFamily="18" charset="0"/>
                        <a:cs typeface="Arial" pitchFamily="34" charset="0"/>
                      </a:endParaRPr>
                    </a:p>
                  </a:txBody>
                  <a:tcPr marL="91439" marR="91439" marT="45746" marB="4574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pitchFamily="34" charset="0"/>
                          <a:ea typeface="ヒラギノ角ゴ Pro W3" charset="-128"/>
                          <a:cs typeface="Arial" pitchFamily="34" charset="0"/>
                        </a:rPr>
                        <a:t>4-Year National </a:t>
                      </a:r>
                      <a:r>
                        <a:rPr kumimoji="0" lang="en-US" sz="1600" b="1" i="0" u="none" strike="noStrike" cap="none" normalizeH="0" baseline="0" dirty="0" err="1" smtClean="0">
                          <a:ln>
                            <a:noFill/>
                          </a:ln>
                          <a:solidFill>
                            <a:schemeClr val="bg1"/>
                          </a:solidFill>
                          <a:effectLst/>
                          <a:latin typeface="Arial" pitchFamily="34" charset="0"/>
                          <a:ea typeface="ヒラギノ角ゴ Pro W3" charset="-128"/>
                          <a:cs typeface="Arial" pitchFamily="34" charset="0"/>
                        </a:rPr>
                        <a:t>Avg</a:t>
                      </a:r>
                      <a:endParaRPr kumimoji="0" lang="en-US" sz="1600" b="1" i="0" u="none" strike="noStrike" cap="none" normalizeH="0" baseline="0" dirty="0" smtClean="0">
                        <a:ln>
                          <a:noFill/>
                        </a:ln>
                        <a:solidFill>
                          <a:schemeClr val="bg1"/>
                        </a:solidFill>
                        <a:effectLst/>
                        <a:latin typeface="Arial" pitchFamily="34" charset="0"/>
                        <a:ea typeface="ヒラギノ角ゴ Pro W3" charset="-128"/>
                        <a:cs typeface="Arial" pitchFamily="34" charset="0"/>
                      </a:endParaRPr>
                    </a:p>
                  </a:txBody>
                  <a:tcPr marL="91439" marR="91439" marT="45746" marB="4574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pitchFamily="34" charset="0"/>
                          <a:ea typeface="ヒラギノ角ゴ Pro W3" charset="-128"/>
                          <a:cs typeface="Arial" pitchFamily="34" charset="0"/>
                        </a:rPr>
                        <a:t>2-Year National </a:t>
                      </a:r>
                      <a:r>
                        <a:rPr kumimoji="0" lang="en-US" sz="1600" b="1" i="0" u="none" strike="noStrike" cap="none" normalizeH="0" baseline="0" dirty="0" err="1" smtClean="0">
                          <a:ln>
                            <a:noFill/>
                          </a:ln>
                          <a:solidFill>
                            <a:schemeClr val="bg1"/>
                          </a:solidFill>
                          <a:effectLst/>
                          <a:latin typeface="Arial" pitchFamily="34" charset="0"/>
                          <a:ea typeface="ヒラギノ角ゴ Pro W3" charset="-128"/>
                          <a:cs typeface="Arial" pitchFamily="34" charset="0"/>
                        </a:rPr>
                        <a:t>Avg</a:t>
                      </a:r>
                      <a:endParaRPr kumimoji="0" lang="en-US" sz="1600" b="1" i="0" u="none" strike="noStrike" cap="none" normalizeH="0" baseline="0" dirty="0" smtClean="0">
                        <a:ln>
                          <a:noFill/>
                        </a:ln>
                        <a:solidFill>
                          <a:schemeClr val="bg1"/>
                        </a:solidFill>
                        <a:effectLst/>
                        <a:latin typeface="Arial" pitchFamily="34" charset="0"/>
                        <a:ea typeface="ヒラギノ角ゴ Pro W3" charset="-128"/>
                        <a:cs typeface="Arial" pitchFamily="34" charset="0"/>
                      </a:endParaRPr>
                    </a:p>
                  </a:txBody>
                  <a:tcPr marL="91439" marR="91439" marT="45746" marB="4574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239621">
                <a:tc>
                  <a:txBody>
                    <a:bodyPr/>
                    <a:lstStyle/>
                    <a:p>
                      <a:pPr marL="0" marR="0" lvl="0" indent="0" algn="r" defTabSz="914400" rtl="0" eaLnBrk="1" fontAlgn="base" latinLnBrk="0" hangingPunct="1">
                        <a:lnSpc>
                          <a:spcPct val="100000"/>
                        </a:lnSpc>
                        <a:spcBef>
                          <a:spcPct val="20000"/>
                        </a:spcBef>
                        <a:spcAft>
                          <a:spcPct val="0"/>
                        </a:spcAft>
                        <a:buClrTx/>
                        <a:buSzTx/>
                        <a:buFontTx/>
                        <a:buNone/>
                        <a:tabLst/>
                        <a:defRPr/>
                      </a:pPr>
                      <a:r>
                        <a:rPr lang="en-US" sz="1600" b="1" dirty="0" smtClean="0">
                          <a:solidFill>
                            <a:srgbClr val="FFC000"/>
                          </a:solidFill>
                          <a:latin typeface="Arial" pitchFamily="34" charset="0"/>
                          <a:ea typeface="Times New Roman" pitchFamily="18" charset="0"/>
                          <a:cs typeface="Arial" pitchFamily="34" charset="0"/>
                        </a:rPr>
                        <a:t>All Students</a:t>
                      </a:r>
                    </a:p>
                  </a:txBody>
                  <a:tcPr marL="91439" marR="91439" marT="45746" marB="4574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rgbClr val="FFC000"/>
                          </a:solidFill>
                          <a:latin typeface="Arial" pitchFamily="34" charset="0"/>
                          <a:cs typeface="Arial" pitchFamily="34" charset="0"/>
                        </a:rPr>
                        <a:t>56%</a:t>
                      </a:r>
                      <a:endParaRPr lang="en-US" sz="2000" b="1" dirty="0">
                        <a:solidFill>
                          <a:srgbClr val="FFC000"/>
                        </a:solidFill>
                        <a:latin typeface="Arial" pitchFamily="34" charset="0"/>
                        <a:cs typeface="Arial" pitchFamily="34" charset="0"/>
                      </a:endParaRPr>
                    </a:p>
                  </a:txBody>
                  <a:tcPr marL="91439" marR="91439" marT="45741" marB="4574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FFC000"/>
                          </a:solidFill>
                          <a:effectLst/>
                          <a:latin typeface="Arial" pitchFamily="34" charset="0"/>
                          <a:ea typeface="ヒラギノ角ゴ Pro W3" charset="-128"/>
                          <a:cs typeface="Arial" pitchFamily="34" charset="0"/>
                        </a:rPr>
                        <a:t>31%</a:t>
                      </a:r>
                    </a:p>
                  </a:txBody>
                  <a:tcPr marL="91439" marR="91439" marT="45746" marB="4574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239615">
                <a:tc>
                  <a:txBody>
                    <a:bodyPr/>
                    <a:lstStyle/>
                    <a:p>
                      <a:pPr algn="r"/>
                      <a:r>
                        <a:rPr lang="en-US" sz="1600" dirty="0" smtClean="0">
                          <a:solidFill>
                            <a:schemeClr val="bg1"/>
                          </a:solidFill>
                          <a:latin typeface="Arial" pitchFamily="34" charset="0"/>
                          <a:cs typeface="Arial" pitchFamily="34" charset="0"/>
                        </a:rPr>
                        <a:t>White</a:t>
                      </a:r>
                      <a:endParaRPr lang="en-US" sz="1600" dirty="0">
                        <a:solidFill>
                          <a:schemeClr val="bg1"/>
                        </a:solidFill>
                        <a:latin typeface="Arial" pitchFamily="34" charset="0"/>
                        <a:cs typeface="Arial" pitchFamily="34" charset="0"/>
                      </a:endParaRPr>
                    </a:p>
                  </a:txBody>
                  <a:tcPr marL="91439" marR="91439" marT="45741" marB="4574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0" dirty="0" smtClean="0">
                          <a:solidFill>
                            <a:schemeClr val="bg1"/>
                          </a:solidFill>
                          <a:latin typeface="Arial" pitchFamily="34" charset="0"/>
                          <a:cs typeface="Arial" pitchFamily="34" charset="0"/>
                        </a:rPr>
                        <a:t>59%</a:t>
                      </a:r>
                    </a:p>
                  </a:txBody>
                  <a:tcPr marL="91439" marR="91439" marT="45741" marB="4574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algn="ctr"/>
                      <a:r>
                        <a:rPr lang="en-US" sz="2000" b="0" dirty="0" smtClean="0">
                          <a:solidFill>
                            <a:schemeClr val="bg1"/>
                          </a:solidFill>
                          <a:latin typeface="Arial" pitchFamily="34" charset="0"/>
                          <a:cs typeface="Arial" pitchFamily="34" charset="0"/>
                        </a:rPr>
                        <a:t>32%</a:t>
                      </a:r>
                      <a:endParaRPr lang="en-US" sz="2000" b="0" dirty="0">
                        <a:solidFill>
                          <a:schemeClr val="bg1"/>
                        </a:solidFill>
                        <a:latin typeface="Arial" pitchFamily="34" charset="0"/>
                        <a:cs typeface="Arial" pitchFamily="34" charset="0"/>
                      </a:endParaRPr>
                    </a:p>
                  </a:txBody>
                  <a:tcPr marL="91439" marR="91439" marT="45741" marB="4574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239615">
                <a:tc>
                  <a:txBody>
                    <a:bodyPr/>
                    <a:lstStyle/>
                    <a:p>
                      <a:pPr algn="r"/>
                      <a:r>
                        <a:rPr lang="en-US" sz="1600" dirty="0" smtClean="0">
                          <a:solidFill>
                            <a:schemeClr val="bg1"/>
                          </a:solidFill>
                          <a:latin typeface="Arial" pitchFamily="34" charset="0"/>
                          <a:cs typeface="Arial" pitchFamily="34" charset="0"/>
                        </a:rPr>
                        <a:t>Hispanic</a:t>
                      </a:r>
                      <a:endParaRPr lang="en-US" sz="1600" dirty="0">
                        <a:solidFill>
                          <a:schemeClr val="bg1"/>
                        </a:solidFill>
                        <a:latin typeface="Arial" pitchFamily="34" charset="0"/>
                        <a:cs typeface="Arial" pitchFamily="34" charset="0"/>
                      </a:endParaRPr>
                    </a:p>
                  </a:txBody>
                  <a:tcPr marL="91439" marR="91439" marT="45741" marB="4574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0" dirty="0" smtClean="0">
                          <a:solidFill>
                            <a:schemeClr val="bg1"/>
                          </a:solidFill>
                          <a:latin typeface="Arial" pitchFamily="34" charset="0"/>
                          <a:cs typeface="Arial" pitchFamily="34" charset="0"/>
                        </a:rPr>
                        <a:t>46%</a:t>
                      </a:r>
                    </a:p>
                  </a:txBody>
                  <a:tcPr marL="91439" marR="91439" marT="45741" marB="4574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0" dirty="0" smtClean="0">
                          <a:solidFill>
                            <a:schemeClr val="bg1"/>
                          </a:solidFill>
                          <a:latin typeface="Arial" pitchFamily="34" charset="0"/>
                          <a:cs typeface="Arial" pitchFamily="34" charset="0"/>
                        </a:rPr>
                        <a:t>29%</a:t>
                      </a:r>
                    </a:p>
                  </a:txBody>
                  <a:tcPr marL="91439" marR="91439" marT="45741" marB="4574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239615">
                <a:tc>
                  <a:txBody>
                    <a:bodyPr/>
                    <a:lstStyle/>
                    <a:p>
                      <a:pPr algn="r"/>
                      <a:r>
                        <a:rPr lang="en-US" sz="1600" dirty="0" smtClean="0">
                          <a:solidFill>
                            <a:schemeClr val="bg1"/>
                          </a:solidFill>
                          <a:latin typeface="Arial" pitchFamily="34" charset="0"/>
                          <a:cs typeface="Arial" pitchFamily="34" charset="0"/>
                        </a:rPr>
                        <a:t>Black</a:t>
                      </a:r>
                      <a:endParaRPr lang="en-US" sz="1600" dirty="0">
                        <a:solidFill>
                          <a:schemeClr val="bg1"/>
                        </a:solidFill>
                        <a:latin typeface="Arial" pitchFamily="34" charset="0"/>
                        <a:cs typeface="Arial" pitchFamily="34" charset="0"/>
                      </a:endParaRPr>
                    </a:p>
                  </a:txBody>
                  <a:tcPr marL="91439" marR="91439" marT="45741" marB="4574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algn="ctr"/>
                      <a:r>
                        <a:rPr lang="en-US" sz="2000" b="0" dirty="0" smtClean="0">
                          <a:solidFill>
                            <a:schemeClr val="bg1"/>
                          </a:solidFill>
                          <a:latin typeface="Arial" pitchFamily="34" charset="0"/>
                          <a:cs typeface="Arial" pitchFamily="34" charset="0"/>
                        </a:rPr>
                        <a:t>39%</a:t>
                      </a:r>
                    </a:p>
                  </a:txBody>
                  <a:tcPr marL="91439" marR="91439" marT="45741" marB="4574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0" dirty="0" smtClean="0">
                          <a:solidFill>
                            <a:schemeClr val="bg1"/>
                          </a:solidFill>
                          <a:latin typeface="Arial" pitchFamily="34" charset="0"/>
                          <a:cs typeface="Arial" pitchFamily="34" charset="0"/>
                        </a:rPr>
                        <a:t>26%</a:t>
                      </a:r>
                    </a:p>
                  </a:txBody>
                  <a:tcPr marL="91439" marR="91439" marT="45741" marB="4574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239615">
                <a:tc>
                  <a:txBody>
                    <a:bodyPr/>
                    <a:lstStyle/>
                    <a:p>
                      <a:pPr algn="r"/>
                      <a:r>
                        <a:rPr lang="en-US" sz="1600" dirty="0" smtClean="0">
                          <a:solidFill>
                            <a:schemeClr val="bg1"/>
                          </a:solidFill>
                          <a:latin typeface="Arial" pitchFamily="34" charset="0"/>
                          <a:cs typeface="Arial" pitchFamily="34" charset="0"/>
                        </a:rPr>
                        <a:t>Asian</a:t>
                      </a:r>
                      <a:endParaRPr lang="en-US" sz="1600" dirty="0">
                        <a:solidFill>
                          <a:schemeClr val="bg1"/>
                        </a:solidFill>
                        <a:latin typeface="Arial" pitchFamily="34" charset="0"/>
                        <a:cs typeface="Arial" pitchFamily="34" charset="0"/>
                      </a:endParaRPr>
                    </a:p>
                  </a:txBody>
                  <a:tcPr marL="91439" marR="91439" marT="45741" marB="4574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algn="ctr"/>
                      <a:r>
                        <a:rPr lang="en-US" sz="2000" dirty="0" smtClean="0">
                          <a:solidFill>
                            <a:schemeClr val="bg1"/>
                          </a:solidFill>
                          <a:latin typeface="Arial" pitchFamily="34" charset="0"/>
                          <a:cs typeface="Arial" pitchFamily="34" charset="0"/>
                        </a:rPr>
                        <a:t>66%</a:t>
                      </a:r>
                      <a:endParaRPr lang="en-US" sz="2000" dirty="0">
                        <a:solidFill>
                          <a:schemeClr val="bg1"/>
                        </a:solidFill>
                        <a:latin typeface="Arial" pitchFamily="34" charset="0"/>
                        <a:cs typeface="Arial" pitchFamily="34" charset="0"/>
                      </a:endParaRPr>
                    </a:p>
                  </a:txBody>
                  <a:tcPr marL="91439" marR="91439" marT="45741" marB="4574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algn="ctr"/>
                      <a:r>
                        <a:rPr lang="en-US" sz="2000" b="0" dirty="0" smtClean="0">
                          <a:solidFill>
                            <a:schemeClr val="bg1"/>
                          </a:solidFill>
                          <a:latin typeface="Arial" pitchFamily="34" charset="0"/>
                          <a:cs typeface="Arial" pitchFamily="34" charset="0"/>
                        </a:rPr>
                        <a:t>33%</a:t>
                      </a:r>
                    </a:p>
                  </a:txBody>
                  <a:tcPr marL="91439" marR="91439" marT="45741" marB="4574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239615">
                <a:tc>
                  <a:txBody>
                    <a:bodyPr/>
                    <a:lstStyle/>
                    <a:p>
                      <a:pPr algn="r"/>
                      <a:r>
                        <a:rPr lang="en-US" sz="1600" dirty="0" smtClean="0">
                          <a:solidFill>
                            <a:schemeClr val="bg1"/>
                          </a:solidFill>
                          <a:latin typeface="Arial" pitchFamily="34" charset="0"/>
                          <a:cs typeface="Arial" pitchFamily="34" charset="0"/>
                        </a:rPr>
                        <a:t>American Indian</a:t>
                      </a:r>
                      <a:endParaRPr lang="en-US" sz="1600" dirty="0">
                        <a:solidFill>
                          <a:schemeClr val="bg1"/>
                        </a:solidFill>
                        <a:latin typeface="Arial" pitchFamily="34" charset="0"/>
                        <a:cs typeface="Arial" pitchFamily="34" charset="0"/>
                      </a:endParaRPr>
                    </a:p>
                  </a:txBody>
                  <a:tcPr marL="91439" marR="91439" marT="45741" marB="4574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algn="ctr"/>
                      <a:r>
                        <a:rPr lang="en-US" sz="2000" b="0" dirty="0" smtClean="0">
                          <a:solidFill>
                            <a:schemeClr val="bg1"/>
                          </a:solidFill>
                          <a:latin typeface="Arial" pitchFamily="34" charset="0"/>
                          <a:cs typeface="Arial" pitchFamily="34" charset="0"/>
                        </a:rPr>
                        <a:t>38%</a:t>
                      </a:r>
                    </a:p>
                  </a:txBody>
                  <a:tcPr marL="91439" marR="91439" marT="45741" marB="4574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algn="ctr"/>
                      <a:r>
                        <a:rPr lang="en-US" sz="2000" b="0" dirty="0" smtClean="0">
                          <a:solidFill>
                            <a:schemeClr val="bg1"/>
                          </a:solidFill>
                          <a:latin typeface="Arial" pitchFamily="34" charset="0"/>
                          <a:cs typeface="Arial" pitchFamily="34" charset="0"/>
                        </a:rPr>
                        <a:t>27%</a:t>
                      </a:r>
                    </a:p>
                  </a:txBody>
                  <a:tcPr marL="91439" marR="91439" marT="45741" marB="4574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
        <p:nvSpPr>
          <p:cNvPr id="15" name="TextBox 14"/>
          <p:cNvSpPr txBox="1"/>
          <p:nvPr/>
        </p:nvSpPr>
        <p:spPr>
          <a:xfrm>
            <a:off x="307974" y="3262086"/>
            <a:ext cx="6092826" cy="707886"/>
          </a:xfrm>
          <a:prstGeom prst="rect">
            <a:avLst/>
          </a:prstGeom>
          <a:noFill/>
        </p:spPr>
        <p:txBody>
          <a:bodyPr wrap="square" rtlCol="0">
            <a:spAutoFit/>
          </a:bodyPr>
          <a:lstStyle/>
          <a:p>
            <a:r>
              <a:rPr lang="en-US" sz="2000" b="1" dirty="0" smtClean="0">
                <a:solidFill>
                  <a:prstClr val="white"/>
                </a:solidFill>
                <a:latin typeface="Arial" pitchFamily="34" charset="0"/>
                <a:cs typeface="Arial" pitchFamily="34" charset="0"/>
              </a:rPr>
              <a:t>National College Graduation Rates from </a:t>
            </a:r>
            <a:br>
              <a:rPr lang="en-US" sz="2000" b="1" dirty="0" smtClean="0">
                <a:solidFill>
                  <a:prstClr val="white"/>
                </a:solidFill>
                <a:latin typeface="Arial" pitchFamily="34" charset="0"/>
                <a:cs typeface="Arial" pitchFamily="34" charset="0"/>
              </a:rPr>
            </a:br>
            <a:r>
              <a:rPr lang="en-US" sz="2000" b="1" dirty="0" smtClean="0">
                <a:solidFill>
                  <a:prstClr val="white"/>
                </a:solidFill>
                <a:latin typeface="Arial" pitchFamily="34" charset="0"/>
                <a:cs typeface="Arial" pitchFamily="34" charset="0"/>
              </a:rPr>
              <a:t>2- and 4- year Institutions</a:t>
            </a:r>
            <a:endParaRPr lang="en-US" sz="2000" b="1" dirty="0">
              <a:solidFill>
                <a:prstClr val="white"/>
              </a:solidFill>
              <a:latin typeface="Arial" pitchFamily="34" charset="0"/>
              <a:cs typeface="Arial" pitchFamily="34" charset="0"/>
            </a:endParaRPr>
          </a:p>
        </p:txBody>
      </p:sp>
    </p:spTree>
    <p:extLst>
      <p:ext uri="{BB962C8B-B14F-4D97-AF65-F5344CB8AC3E}">
        <p14:creationId xmlns:p14="http://schemas.microsoft.com/office/powerpoint/2010/main" val="2849631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par>
                                <p:cTn id="24" presetID="10" presetClass="entr" presetSubtype="0"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500"/>
                                        <p:tgtEl>
                                          <p:spTgt spid="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7" grpId="0" animBg="1"/>
      <p:bldP spid="8" grpId="0"/>
      <p:bldP spid="11" grpId="0"/>
      <p:bldP spid="12" grpId="0"/>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533400" y="152400"/>
            <a:ext cx="8077200" cy="1066800"/>
          </a:xfrm>
        </p:spPr>
        <p:txBody>
          <a:bodyPr/>
          <a:lstStyle/>
          <a:p>
            <a:r>
              <a:rPr lang="en-US" sz="3600" smtClean="0"/>
              <a:t>English II Multiple-Choice Item</a:t>
            </a:r>
          </a:p>
        </p:txBody>
      </p:sp>
      <p:sp>
        <p:nvSpPr>
          <p:cNvPr id="5" name="TextBox 4"/>
          <p:cNvSpPr txBox="1"/>
          <p:nvPr/>
        </p:nvSpPr>
        <p:spPr>
          <a:xfrm>
            <a:off x="381000" y="976313"/>
            <a:ext cx="4572000" cy="5059362"/>
          </a:xfrm>
          <a:prstGeom prst="rect">
            <a:avLst/>
          </a:prstGeom>
          <a:noFill/>
        </p:spPr>
        <p:txBody>
          <a:bodyPr>
            <a:normAutofit fontScale="92500" lnSpcReduction="10000"/>
          </a:bodyPr>
          <a:lstStyle/>
          <a:p>
            <a:pPr algn="ctr" eaLnBrk="0" fontAlgn="base" hangingPunct="0">
              <a:spcBef>
                <a:spcPct val="0"/>
              </a:spcBef>
              <a:spcAft>
                <a:spcPct val="0"/>
              </a:spcAft>
              <a:defRPr/>
            </a:pPr>
            <a:r>
              <a:rPr lang="en-US" b="1" dirty="0">
                <a:solidFill>
                  <a:srgbClr val="000000"/>
                </a:solidFill>
                <a:latin typeface="Verdana" pitchFamily="34" charset="0"/>
                <a:ea typeface="Verdana" pitchFamily="34" charset="0"/>
                <a:cs typeface="Verdana" pitchFamily="34" charset="0"/>
              </a:rPr>
              <a:t>Moonrise</a:t>
            </a:r>
          </a:p>
          <a:p>
            <a:pPr algn="ctr" eaLnBrk="0" fontAlgn="base" hangingPunct="0">
              <a:spcBef>
                <a:spcPct val="0"/>
              </a:spcBef>
              <a:spcAft>
                <a:spcPct val="0"/>
              </a:spcAft>
              <a:defRPr/>
            </a:pPr>
            <a:endParaRPr lang="en-US" sz="1600" i="1" dirty="0">
              <a:solidFill>
                <a:srgbClr val="000000"/>
              </a:solidFill>
              <a:latin typeface="Verdana" pitchFamily="34" charset="0"/>
              <a:ea typeface="Verdana" pitchFamily="34" charset="0"/>
              <a:cs typeface="Verdana" pitchFamily="34" charset="0"/>
            </a:endParaRPr>
          </a:p>
          <a:p>
            <a:pPr algn="ctr" eaLnBrk="0" fontAlgn="base" hangingPunct="0">
              <a:spcBef>
                <a:spcPct val="0"/>
              </a:spcBef>
              <a:spcAft>
                <a:spcPct val="0"/>
              </a:spcAft>
              <a:defRPr/>
            </a:pPr>
            <a:r>
              <a:rPr lang="en-US" sz="1600" b="1" i="1" dirty="0">
                <a:solidFill>
                  <a:srgbClr val="000000"/>
                </a:solidFill>
                <a:latin typeface="Verdana" pitchFamily="34" charset="0"/>
                <a:ea typeface="Verdana" pitchFamily="34" charset="0"/>
                <a:cs typeface="Verdana" pitchFamily="34" charset="0"/>
              </a:rPr>
              <a:t>by </a:t>
            </a:r>
            <a:r>
              <a:rPr lang="en-US" sz="1600" b="1" i="1" dirty="0" err="1">
                <a:solidFill>
                  <a:srgbClr val="000000"/>
                </a:solidFill>
                <a:latin typeface="Verdana" pitchFamily="34" charset="0"/>
                <a:ea typeface="Verdana" pitchFamily="34" charset="0"/>
                <a:cs typeface="Verdana" pitchFamily="34" charset="0"/>
              </a:rPr>
              <a:t>Jenette</a:t>
            </a:r>
            <a:r>
              <a:rPr lang="en-US" sz="1600" b="1" i="1" dirty="0">
                <a:solidFill>
                  <a:srgbClr val="000000"/>
                </a:solidFill>
                <a:latin typeface="Verdana" pitchFamily="34" charset="0"/>
                <a:ea typeface="Verdana" pitchFamily="34" charset="0"/>
                <a:cs typeface="Verdana" pitchFamily="34" charset="0"/>
              </a:rPr>
              <a:t> Purcell</a:t>
            </a:r>
          </a:p>
          <a:p>
            <a:pPr algn="ctr" eaLnBrk="0" fontAlgn="base" hangingPunct="0">
              <a:spcBef>
                <a:spcPct val="0"/>
              </a:spcBef>
              <a:spcAft>
                <a:spcPct val="0"/>
              </a:spcAft>
              <a:defRPr/>
            </a:pPr>
            <a:endParaRPr lang="en-US" sz="1600" b="1" i="1" dirty="0">
              <a:solidFill>
                <a:srgbClr val="000000"/>
              </a:solidFill>
              <a:latin typeface="Verdana" pitchFamily="34" charset="0"/>
              <a:ea typeface="Verdana" pitchFamily="34" charset="0"/>
              <a:cs typeface="Verdana" pitchFamily="34" charset="0"/>
            </a:endParaRPr>
          </a:p>
          <a:p>
            <a:pPr eaLnBrk="0" fontAlgn="base" hangingPunct="0">
              <a:spcBef>
                <a:spcPct val="0"/>
              </a:spcBef>
              <a:spcAft>
                <a:spcPct val="0"/>
              </a:spcAft>
              <a:defRPr/>
            </a:pPr>
            <a:r>
              <a:rPr lang="en-US" sz="1400" dirty="0">
                <a:solidFill>
                  <a:srgbClr val="000000"/>
                </a:solidFill>
                <a:latin typeface="Verdana" pitchFamily="34" charset="0"/>
                <a:ea typeface="Verdana" pitchFamily="34" charset="0"/>
                <a:cs typeface="Verdana" pitchFamily="34" charset="0"/>
              </a:rPr>
              <a:t>City night sky</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gives itself to me again</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when I have so little left to receive it.</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I am dark, crumbling</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and you are rivers and trees away</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searching your own night sky for a sign.</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The strong gates of your heart</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are wide open to me always, but,</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if only.</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So I wait, as seasons before, decades before,</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fathers and mothers before me still inside</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watch and listen.</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Suddenly,</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bamboo, bones, fiber, fences,</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water, glistening </a:t>
            </a:r>
            <a:r>
              <a:rPr lang="en-US" sz="1400" dirty="0" err="1">
                <a:solidFill>
                  <a:srgbClr val="000000"/>
                </a:solidFill>
                <a:latin typeface="Verdana" pitchFamily="34" charset="0"/>
                <a:ea typeface="Verdana" pitchFamily="34" charset="0"/>
                <a:cs typeface="Verdana" pitchFamily="34" charset="0"/>
              </a:rPr>
              <a:t>koi</a:t>
            </a:r>
            <a:r>
              <a:rPr lang="en-US" sz="1400" dirty="0">
                <a:solidFill>
                  <a:srgbClr val="000000"/>
                </a:solidFill>
                <a:latin typeface="Verdana" pitchFamily="34" charset="0"/>
                <a:ea typeface="Verdana" pitchFamily="34" charset="0"/>
                <a:cs typeface="Verdana" pitchFamily="34" charset="0"/>
              </a:rPr>
              <a:t>,</a:t>
            </a:r>
            <a:r>
              <a:rPr lang="en-US" sz="1400" baseline="30000" dirty="0">
                <a:solidFill>
                  <a:srgbClr val="000000"/>
                </a:solidFill>
                <a:latin typeface="Verdana" pitchFamily="34" charset="0"/>
                <a:ea typeface="Verdana" pitchFamily="34" charset="0"/>
                <a:cs typeface="Verdana" pitchFamily="34" charset="0"/>
              </a:rPr>
              <a:t>*</a:t>
            </a:r>
            <a:r>
              <a:rPr lang="en-US" sz="1400" dirty="0">
                <a:solidFill>
                  <a:srgbClr val="000000"/>
                </a:solidFill>
                <a:latin typeface="Verdana" pitchFamily="34" charset="0"/>
                <a:ea typeface="Verdana" pitchFamily="34" charset="0"/>
                <a:cs typeface="Verdana" pitchFamily="34" charset="0"/>
              </a:rPr>
              <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all the tiny rooms,</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paths and places I hold your memories</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relax</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in audible, reverent wonder</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at the fullness forming</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on this horizon’s edge.</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
            </a:r>
            <a:br>
              <a:rPr lang="en-US" sz="1400" dirty="0">
                <a:solidFill>
                  <a:srgbClr val="000000"/>
                </a:solidFill>
                <a:latin typeface="Verdana" pitchFamily="34" charset="0"/>
                <a:ea typeface="Verdana" pitchFamily="34" charset="0"/>
                <a:cs typeface="Verdana" pitchFamily="34" charset="0"/>
              </a:rPr>
            </a:br>
            <a:r>
              <a:rPr lang="en-US" sz="1400" baseline="30000" dirty="0">
                <a:solidFill>
                  <a:srgbClr val="000000"/>
                </a:solidFill>
                <a:latin typeface="Verdana" pitchFamily="34" charset="0"/>
                <a:ea typeface="Verdana" pitchFamily="34" charset="0"/>
                <a:cs typeface="Verdana" pitchFamily="34" charset="0"/>
              </a:rPr>
              <a:t>*</a:t>
            </a:r>
            <a:r>
              <a:rPr lang="en-US" sz="1400" b="1" dirty="0" err="1">
                <a:solidFill>
                  <a:srgbClr val="000000"/>
                </a:solidFill>
                <a:latin typeface="Verdana" pitchFamily="34" charset="0"/>
                <a:ea typeface="Verdana" pitchFamily="34" charset="0"/>
                <a:cs typeface="Verdana" pitchFamily="34" charset="0"/>
              </a:rPr>
              <a:t>koi</a:t>
            </a:r>
            <a:r>
              <a:rPr lang="en-US" sz="1400" b="1" dirty="0">
                <a:solidFill>
                  <a:srgbClr val="000000"/>
                </a:solidFill>
                <a:latin typeface="Verdana" pitchFamily="34" charset="0"/>
                <a:ea typeface="Verdana" pitchFamily="34" charset="0"/>
                <a:cs typeface="Verdana" pitchFamily="34" charset="0"/>
              </a:rPr>
              <a:t>:</a:t>
            </a:r>
            <a:r>
              <a:rPr lang="en-US" sz="1400" dirty="0">
                <a:solidFill>
                  <a:srgbClr val="000000"/>
                </a:solidFill>
                <a:latin typeface="Verdana" pitchFamily="34" charset="0"/>
                <a:ea typeface="Verdana" pitchFamily="34" charset="0"/>
                <a:cs typeface="Verdana" pitchFamily="34" charset="0"/>
              </a:rPr>
              <a:t> colorful fish that symbolize love and friendship</a:t>
            </a:r>
          </a:p>
        </p:txBody>
      </p:sp>
      <p:sp>
        <p:nvSpPr>
          <p:cNvPr id="6148" name="TextBox 6"/>
          <p:cNvSpPr txBox="1">
            <a:spLocks noChangeArrowheads="1"/>
          </p:cNvSpPr>
          <p:nvPr/>
        </p:nvSpPr>
        <p:spPr bwMode="auto">
          <a:xfrm>
            <a:off x="4800600" y="1066800"/>
            <a:ext cx="39624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pPr>
            <a:r>
              <a:rPr lang="en-US" sz="1400" smtClean="0">
                <a:solidFill>
                  <a:srgbClr val="000000"/>
                </a:solidFill>
                <a:latin typeface="Verdana" pitchFamily="34" charset="0"/>
              </a:rPr>
              <a:t>Which line from the poem describes the speaker’s feelings about loving someone?</a:t>
            </a:r>
          </a:p>
          <a:p>
            <a:pPr eaLnBrk="0" fontAlgn="base" hangingPunct="0">
              <a:spcBef>
                <a:spcPct val="0"/>
              </a:spcBef>
              <a:spcAft>
                <a:spcPct val="0"/>
              </a:spcAft>
            </a:pPr>
            <a:endParaRPr lang="en-US" sz="1400" smtClean="0">
              <a:solidFill>
                <a:srgbClr val="000000"/>
              </a:solidFill>
              <a:latin typeface="Verdana" pitchFamily="34" charset="0"/>
            </a:endParaRPr>
          </a:p>
          <a:p>
            <a:pPr eaLnBrk="0" fontAlgn="base" hangingPunct="0">
              <a:spcBef>
                <a:spcPct val="0"/>
              </a:spcBef>
              <a:spcAft>
                <a:spcPct val="0"/>
              </a:spcAft>
            </a:pPr>
            <a:endParaRPr lang="en-US" sz="1400" smtClean="0">
              <a:solidFill>
                <a:srgbClr val="000000"/>
              </a:solidFill>
              <a:latin typeface="Verdana" pitchFamily="34" charset="0"/>
            </a:endParaRPr>
          </a:p>
        </p:txBody>
      </p:sp>
      <p:sp>
        <p:nvSpPr>
          <p:cNvPr id="6149" name="TextBox 7"/>
          <p:cNvSpPr txBox="1">
            <a:spLocks noChangeArrowheads="1"/>
          </p:cNvSpPr>
          <p:nvPr/>
        </p:nvSpPr>
        <p:spPr bwMode="auto">
          <a:xfrm>
            <a:off x="4800600" y="1905000"/>
            <a:ext cx="3962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400">
                <a:solidFill>
                  <a:schemeClr val="tx1"/>
                </a:solidFill>
                <a:latin typeface="Arial" pitchFamily="34" charset="0"/>
                <a:ea typeface="ＭＳ Ｐゴシック" pitchFamily="34" charset="-128"/>
              </a:defRPr>
            </a:lvl1pPr>
            <a:lvl2pPr>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lvl="1" eaLnBrk="0" fontAlgn="base" hangingPunct="0">
              <a:spcBef>
                <a:spcPct val="0"/>
              </a:spcBef>
              <a:spcAft>
                <a:spcPct val="0"/>
              </a:spcAft>
            </a:pPr>
            <a:r>
              <a:rPr lang="en-US" sz="1400" smtClean="0">
                <a:solidFill>
                  <a:srgbClr val="000000"/>
                </a:solidFill>
                <a:latin typeface="Verdana" pitchFamily="34" charset="0"/>
              </a:rPr>
              <a:t> “when I have so little left to</a:t>
            </a:r>
          </a:p>
          <a:p>
            <a:pPr lvl="1" eaLnBrk="0" fontAlgn="base" hangingPunct="0">
              <a:spcBef>
                <a:spcPct val="0"/>
              </a:spcBef>
              <a:spcAft>
                <a:spcPts val="1200"/>
              </a:spcAft>
            </a:pPr>
            <a:r>
              <a:rPr lang="en-US" sz="1400" smtClean="0">
                <a:solidFill>
                  <a:srgbClr val="000000"/>
                </a:solidFill>
                <a:latin typeface="Verdana" pitchFamily="34" charset="0"/>
              </a:rPr>
              <a:t>  receive it”</a:t>
            </a:r>
          </a:p>
        </p:txBody>
      </p:sp>
      <p:sp>
        <p:nvSpPr>
          <p:cNvPr id="6150" name="TextBox 8"/>
          <p:cNvSpPr txBox="1">
            <a:spLocks noChangeArrowheads="1"/>
          </p:cNvSpPr>
          <p:nvPr/>
        </p:nvSpPr>
        <p:spPr bwMode="auto">
          <a:xfrm>
            <a:off x="4876800" y="2590800"/>
            <a:ext cx="4038600"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400">
                <a:solidFill>
                  <a:schemeClr val="tx1"/>
                </a:solidFill>
                <a:latin typeface="Arial" pitchFamily="34" charset="0"/>
                <a:ea typeface="ＭＳ Ｐゴシック" pitchFamily="34" charset="-128"/>
              </a:defRPr>
            </a:lvl1pPr>
            <a:lvl2pPr>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lvl="1" eaLnBrk="0" fontAlgn="base" hangingPunct="0">
              <a:spcBef>
                <a:spcPct val="0"/>
              </a:spcBef>
              <a:spcAft>
                <a:spcPts val="1200"/>
              </a:spcAft>
            </a:pPr>
            <a:r>
              <a:rPr lang="en-US" sz="1400" smtClean="0">
                <a:solidFill>
                  <a:srgbClr val="000000"/>
                </a:solidFill>
                <a:latin typeface="Verdana" pitchFamily="34" charset="0"/>
              </a:rPr>
              <a:t>“are wide open to me always, but”</a:t>
            </a:r>
          </a:p>
          <a:p>
            <a:pPr lvl="1" eaLnBrk="0" fontAlgn="base" hangingPunct="0">
              <a:spcBef>
                <a:spcPct val="0"/>
              </a:spcBef>
              <a:spcAft>
                <a:spcPts val="1200"/>
              </a:spcAft>
            </a:pPr>
            <a:endParaRPr lang="en-US" sz="1400" smtClean="0">
              <a:solidFill>
                <a:srgbClr val="000000"/>
              </a:solidFill>
              <a:latin typeface="Verdana" pitchFamily="34" charset="0"/>
            </a:endParaRPr>
          </a:p>
        </p:txBody>
      </p:sp>
      <p:sp>
        <p:nvSpPr>
          <p:cNvPr id="6151" name="TextBox 9"/>
          <p:cNvSpPr txBox="1">
            <a:spLocks noChangeArrowheads="1"/>
          </p:cNvSpPr>
          <p:nvPr/>
        </p:nvSpPr>
        <p:spPr bwMode="auto">
          <a:xfrm>
            <a:off x="4876800" y="3048000"/>
            <a:ext cx="3962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400">
                <a:solidFill>
                  <a:schemeClr val="tx1"/>
                </a:solidFill>
                <a:latin typeface="Arial" pitchFamily="34" charset="0"/>
                <a:ea typeface="ＭＳ Ｐゴシック" pitchFamily="34" charset="-128"/>
              </a:defRPr>
            </a:lvl1pPr>
            <a:lvl2pPr>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lvl="1" eaLnBrk="0" fontAlgn="base" hangingPunct="0">
              <a:spcBef>
                <a:spcPct val="0"/>
              </a:spcBef>
              <a:spcAft>
                <a:spcPct val="0"/>
              </a:spcAft>
            </a:pPr>
            <a:r>
              <a:rPr lang="en-US" sz="1400" smtClean="0">
                <a:solidFill>
                  <a:srgbClr val="000000"/>
                </a:solidFill>
                <a:latin typeface="Verdana" pitchFamily="34" charset="0"/>
              </a:rPr>
              <a:t>“paths and places I hold your</a:t>
            </a:r>
          </a:p>
          <a:p>
            <a:pPr lvl="1" eaLnBrk="0" fontAlgn="base" hangingPunct="0">
              <a:spcBef>
                <a:spcPct val="0"/>
              </a:spcBef>
              <a:spcAft>
                <a:spcPct val="0"/>
              </a:spcAft>
            </a:pPr>
            <a:r>
              <a:rPr lang="en-US" sz="1400" smtClean="0">
                <a:solidFill>
                  <a:srgbClr val="000000"/>
                </a:solidFill>
                <a:latin typeface="Verdana" pitchFamily="34" charset="0"/>
              </a:rPr>
              <a:t> memories</a:t>
            </a:r>
          </a:p>
        </p:txBody>
      </p:sp>
      <p:sp>
        <p:nvSpPr>
          <p:cNvPr id="6152" name="TextBox 10"/>
          <p:cNvSpPr txBox="1">
            <a:spLocks noChangeArrowheads="1"/>
          </p:cNvSpPr>
          <p:nvPr/>
        </p:nvSpPr>
        <p:spPr bwMode="auto">
          <a:xfrm>
            <a:off x="4876800" y="3657600"/>
            <a:ext cx="3962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400">
                <a:solidFill>
                  <a:schemeClr val="tx1"/>
                </a:solidFill>
                <a:latin typeface="Arial" pitchFamily="34" charset="0"/>
                <a:ea typeface="ＭＳ Ｐゴシック" pitchFamily="34" charset="-128"/>
              </a:defRPr>
            </a:lvl1pPr>
            <a:lvl2pPr>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lvl="1" eaLnBrk="0" fontAlgn="base" hangingPunct="0">
              <a:spcBef>
                <a:spcPct val="0"/>
              </a:spcBef>
              <a:spcAft>
                <a:spcPct val="0"/>
              </a:spcAft>
            </a:pPr>
            <a:r>
              <a:rPr lang="en-US" sz="1400" smtClean="0">
                <a:solidFill>
                  <a:srgbClr val="000000"/>
                </a:solidFill>
                <a:latin typeface="Verdana" pitchFamily="34" charset="0"/>
              </a:rPr>
              <a:t>“at the fullness forming”</a:t>
            </a:r>
          </a:p>
        </p:txBody>
      </p:sp>
      <p:pic>
        <p:nvPicPr>
          <p:cNvPr id="6153" name="Picture 8"/>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876800" y="1905000"/>
            <a:ext cx="4572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4" name="TextBox 10"/>
          <p:cNvSpPr txBox="1">
            <a:spLocks noChangeArrowheads="1"/>
          </p:cNvSpPr>
          <p:nvPr/>
        </p:nvSpPr>
        <p:spPr bwMode="auto">
          <a:xfrm>
            <a:off x="4800600" y="4038600"/>
            <a:ext cx="3886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pPr>
            <a:r>
              <a:rPr lang="en-US" sz="1400" b="1" smtClean="0">
                <a:solidFill>
                  <a:srgbClr val="000000"/>
                </a:solidFill>
                <a:latin typeface="Verdana" pitchFamily="34" charset="0"/>
              </a:rPr>
              <a:t>DOK: </a:t>
            </a:r>
            <a:r>
              <a:rPr lang="en-US" sz="1400" smtClean="0">
                <a:solidFill>
                  <a:srgbClr val="000000"/>
                </a:solidFill>
                <a:latin typeface="Verdana" pitchFamily="34" charset="0"/>
              </a:rPr>
              <a:t>Skill/Concept</a:t>
            </a:r>
          </a:p>
          <a:p>
            <a:pPr eaLnBrk="0" fontAlgn="base" hangingPunct="0">
              <a:spcBef>
                <a:spcPct val="0"/>
              </a:spcBef>
              <a:spcAft>
                <a:spcPct val="0"/>
              </a:spcAft>
            </a:pPr>
            <a:r>
              <a:rPr lang="en-US" sz="1400" b="1" smtClean="0">
                <a:solidFill>
                  <a:srgbClr val="000000"/>
                </a:solidFill>
                <a:latin typeface="Verdana" pitchFamily="34" charset="0"/>
              </a:rPr>
              <a:t>Standard: </a:t>
            </a:r>
            <a:r>
              <a:rPr lang="en-US" sz="1400" smtClean="0">
                <a:solidFill>
                  <a:srgbClr val="000000"/>
                </a:solidFill>
                <a:latin typeface="Verdana" pitchFamily="34" charset="0"/>
              </a:rPr>
              <a:t>Reading for Literature (RL.1)</a:t>
            </a:r>
          </a:p>
          <a:p>
            <a:pPr eaLnBrk="0" fontAlgn="base" hangingPunct="0">
              <a:spcBef>
                <a:spcPct val="0"/>
              </a:spcBef>
              <a:spcAft>
                <a:spcPct val="0"/>
              </a:spcAft>
            </a:pPr>
            <a:r>
              <a:rPr lang="en-US" sz="1400" b="1" smtClean="0">
                <a:solidFill>
                  <a:srgbClr val="000000"/>
                </a:solidFill>
                <a:latin typeface="Verdana" pitchFamily="34" charset="0"/>
              </a:rPr>
              <a:t>Key Ideas and Details: </a:t>
            </a:r>
            <a:r>
              <a:rPr lang="en-US" sz="1400" smtClean="0">
                <a:solidFill>
                  <a:srgbClr val="000000"/>
                </a:solidFill>
                <a:latin typeface="Verdana" pitchFamily="34" charset="0"/>
              </a:rPr>
              <a:t>Cite strong and thorough textual evidence to support analysis of what the text says explicitly as well as inferences drawn from the text.</a:t>
            </a:r>
          </a:p>
        </p:txBody>
      </p:sp>
    </p:spTree>
    <p:extLst>
      <p:ext uri="{BB962C8B-B14F-4D97-AF65-F5344CB8AC3E}">
        <p14:creationId xmlns:p14="http://schemas.microsoft.com/office/powerpoint/2010/main" val="34041457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533400" y="381000"/>
            <a:ext cx="8077200" cy="685800"/>
          </a:xfrm>
        </p:spPr>
        <p:txBody>
          <a:bodyPr/>
          <a:lstStyle/>
          <a:p>
            <a:r>
              <a:rPr lang="en-US" sz="3300" smtClean="0"/>
              <a:t>English II Constructed-Response Item</a:t>
            </a:r>
          </a:p>
        </p:txBody>
      </p:sp>
      <p:sp>
        <p:nvSpPr>
          <p:cNvPr id="6" name="TextBox 5"/>
          <p:cNvSpPr txBox="1"/>
          <p:nvPr/>
        </p:nvSpPr>
        <p:spPr>
          <a:xfrm>
            <a:off x="381000" y="960438"/>
            <a:ext cx="4572000" cy="5059362"/>
          </a:xfrm>
          <a:prstGeom prst="rect">
            <a:avLst/>
          </a:prstGeom>
          <a:noFill/>
        </p:spPr>
        <p:txBody>
          <a:bodyPr>
            <a:normAutofit fontScale="92500" lnSpcReduction="10000"/>
          </a:bodyPr>
          <a:lstStyle/>
          <a:p>
            <a:pPr algn="ctr" eaLnBrk="0" fontAlgn="base" hangingPunct="0">
              <a:spcBef>
                <a:spcPct val="0"/>
              </a:spcBef>
              <a:spcAft>
                <a:spcPct val="0"/>
              </a:spcAft>
              <a:defRPr/>
            </a:pPr>
            <a:r>
              <a:rPr lang="en-US" b="1" dirty="0">
                <a:solidFill>
                  <a:srgbClr val="000000"/>
                </a:solidFill>
                <a:latin typeface="Verdana" pitchFamily="34" charset="0"/>
                <a:ea typeface="Verdana" pitchFamily="34" charset="0"/>
                <a:cs typeface="Verdana" pitchFamily="34" charset="0"/>
              </a:rPr>
              <a:t>Moonrise</a:t>
            </a:r>
          </a:p>
          <a:p>
            <a:pPr algn="ctr" eaLnBrk="0" fontAlgn="base" hangingPunct="0">
              <a:spcBef>
                <a:spcPct val="0"/>
              </a:spcBef>
              <a:spcAft>
                <a:spcPct val="0"/>
              </a:spcAft>
              <a:defRPr/>
            </a:pPr>
            <a:endParaRPr lang="en-US" sz="1600" i="1" dirty="0">
              <a:solidFill>
                <a:srgbClr val="000000"/>
              </a:solidFill>
              <a:latin typeface="Verdana" pitchFamily="34" charset="0"/>
              <a:ea typeface="Verdana" pitchFamily="34" charset="0"/>
              <a:cs typeface="Verdana" pitchFamily="34" charset="0"/>
            </a:endParaRPr>
          </a:p>
          <a:p>
            <a:pPr algn="ctr" eaLnBrk="0" fontAlgn="base" hangingPunct="0">
              <a:spcBef>
                <a:spcPct val="0"/>
              </a:spcBef>
              <a:spcAft>
                <a:spcPct val="0"/>
              </a:spcAft>
              <a:defRPr/>
            </a:pPr>
            <a:r>
              <a:rPr lang="en-US" sz="1600" b="1" i="1" dirty="0">
                <a:solidFill>
                  <a:srgbClr val="000000"/>
                </a:solidFill>
                <a:latin typeface="Verdana" pitchFamily="34" charset="0"/>
                <a:ea typeface="Verdana" pitchFamily="34" charset="0"/>
                <a:cs typeface="Verdana" pitchFamily="34" charset="0"/>
              </a:rPr>
              <a:t>by </a:t>
            </a:r>
            <a:r>
              <a:rPr lang="en-US" sz="1600" b="1" i="1" dirty="0" err="1">
                <a:solidFill>
                  <a:srgbClr val="000000"/>
                </a:solidFill>
                <a:latin typeface="Verdana" pitchFamily="34" charset="0"/>
                <a:ea typeface="Verdana" pitchFamily="34" charset="0"/>
                <a:cs typeface="Verdana" pitchFamily="34" charset="0"/>
              </a:rPr>
              <a:t>Jenette</a:t>
            </a:r>
            <a:r>
              <a:rPr lang="en-US" sz="1600" b="1" i="1" dirty="0">
                <a:solidFill>
                  <a:srgbClr val="000000"/>
                </a:solidFill>
                <a:latin typeface="Verdana" pitchFamily="34" charset="0"/>
                <a:ea typeface="Verdana" pitchFamily="34" charset="0"/>
                <a:cs typeface="Verdana" pitchFamily="34" charset="0"/>
              </a:rPr>
              <a:t> Purcell</a:t>
            </a:r>
          </a:p>
          <a:p>
            <a:pPr algn="ctr" eaLnBrk="0" fontAlgn="base" hangingPunct="0">
              <a:spcBef>
                <a:spcPct val="0"/>
              </a:spcBef>
              <a:spcAft>
                <a:spcPct val="0"/>
              </a:spcAft>
              <a:defRPr/>
            </a:pPr>
            <a:endParaRPr lang="en-US" sz="1600" b="1" i="1" dirty="0">
              <a:solidFill>
                <a:srgbClr val="000000"/>
              </a:solidFill>
              <a:latin typeface="Verdana" pitchFamily="34" charset="0"/>
              <a:ea typeface="Verdana" pitchFamily="34" charset="0"/>
              <a:cs typeface="Verdana" pitchFamily="34" charset="0"/>
            </a:endParaRPr>
          </a:p>
          <a:p>
            <a:pPr eaLnBrk="0" fontAlgn="base" hangingPunct="0">
              <a:spcBef>
                <a:spcPct val="0"/>
              </a:spcBef>
              <a:spcAft>
                <a:spcPct val="0"/>
              </a:spcAft>
              <a:defRPr/>
            </a:pPr>
            <a:r>
              <a:rPr lang="en-US" sz="1400" dirty="0">
                <a:solidFill>
                  <a:srgbClr val="000000"/>
                </a:solidFill>
                <a:latin typeface="Verdana" pitchFamily="34" charset="0"/>
                <a:ea typeface="Verdana" pitchFamily="34" charset="0"/>
                <a:cs typeface="Verdana" pitchFamily="34" charset="0"/>
              </a:rPr>
              <a:t>City night sky</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gives itself to me again</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when I have so little left to receive it.</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I am dark, crumbling</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and you are rivers and trees away</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searching your own night sky for a sign.</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The strong gates of your heart</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are wide open to me always, but,</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if only.</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So I wait, as seasons before, decades before,</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fathers and mothers before me still inside</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watch and listen.</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Suddenly,</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bamboo, bones, fiber, fences,</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water, glistening </a:t>
            </a:r>
            <a:r>
              <a:rPr lang="en-US" sz="1400" dirty="0" err="1">
                <a:solidFill>
                  <a:srgbClr val="000000"/>
                </a:solidFill>
                <a:latin typeface="Verdana" pitchFamily="34" charset="0"/>
                <a:ea typeface="Verdana" pitchFamily="34" charset="0"/>
                <a:cs typeface="Verdana" pitchFamily="34" charset="0"/>
              </a:rPr>
              <a:t>koi</a:t>
            </a:r>
            <a:r>
              <a:rPr lang="en-US" sz="1400" dirty="0">
                <a:solidFill>
                  <a:srgbClr val="000000"/>
                </a:solidFill>
                <a:latin typeface="Verdana" pitchFamily="34" charset="0"/>
                <a:ea typeface="Verdana" pitchFamily="34" charset="0"/>
                <a:cs typeface="Verdana" pitchFamily="34" charset="0"/>
              </a:rPr>
              <a:t>,</a:t>
            </a:r>
            <a:r>
              <a:rPr lang="en-US" sz="1400" baseline="30000" dirty="0">
                <a:solidFill>
                  <a:srgbClr val="000000"/>
                </a:solidFill>
                <a:latin typeface="Verdana" pitchFamily="34" charset="0"/>
                <a:ea typeface="Verdana" pitchFamily="34" charset="0"/>
                <a:cs typeface="Verdana" pitchFamily="34" charset="0"/>
              </a:rPr>
              <a:t>*</a:t>
            </a:r>
            <a:r>
              <a:rPr lang="en-US" sz="1400" dirty="0">
                <a:solidFill>
                  <a:srgbClr val="000000"/>
                </a:solidFill>
                <a:latin typeface="Verdana" pitchFamily="34" charset="0"/>
                <a:ea typeface="Verdana" pitchFamily="34" charset="0"/>
                <a:cs typeface="Verdana" pitchFamily="34" charset="0"/>
              </a:rPr>
              <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all the tiny rooms,</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paths and places I hold your memories</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relax</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in audible, reverent wonder</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at the fullness forming</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on this horizon’s edge.</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
            </a:r>
            <a:br>
              <a:rPr lang="en-US" sz="1400" dirty="0">
                <a:solidFill>
                  <a:srgbClr val="000000"/>
                </a:solidFill>
                <a:latin typeface="Verdana" pitchFamily="34" charset="0"/>
                <a:ea typeface="Verdana" pitchFamily="34" charset="0"/>
                <a:cs typeface="Verdana" pitchFamily="34" charset="0"/>
              </a:rPr>
            </a:br>
            <a:r>
              <a:rPr lang="en-US" sz="1400" baseline="30000" dirty="0">
                <a:solidFill>
                  <a:srgbClr val="000000"/>
                </a:solidFill>
                <a:latin typeface="Verdana" pitchFamily="34" charset="0"/>
                <a:ea typeface="Verdana" pitchFamily="34" charset="0"/>
                <a:cs typeface="Verdana" pitchFamily="34" charset="0"/>
              </a:rPr>
              <a:t>*</a:t>
            </a:r>
            <a:r>
              <a:rPr lang="en-US" sz="1400" b="1" dirty="0" err="1">
                <a:solidFill>
                  <a:srgbClr val="000000"/>
                </a:solidFill>
                <a:latin typeface="Verdana" pitchFamily="34" charset="0"/>
                <a:ea typeface="Verdana" pitchFamily="34" charset="0"/>
                <a:cs typeface="Verdana" pitchFamily="34" charset="0"/>
              </a:rPr>
              <a:t>koi</a:t>
            </a:r>
            <a:r>
              <a:rPr lang="en-US" sz="1400" b="1" dirty="0">
                <a:solidFill>
                  <a:srgbClr val="000000"/>
                </a:solidFill>
                <a:latin typeface="Verdana" pitchFamily="34" charset="0"/>
                <a:ea typeface="Verdana" pitchFamily="34" charset="0"/>
                <a:cs typeface="Verdana" pitchFamily="34" charset="0"/>
              </a:rPr>
              <a:t>:</a:t>
            </a:r>
            <a:r>
              <a:rPr lang="en-US" sz="1400" dirty="0">
                <a:solidFill>
                  <a:srgbClr val="000000"/>
                </a:solidFill>
                <a:latin typeface="Verdana" pitchFamily="34" charset="0"/>
                <a:ea typeface="Verdana" pitchFamily="34" charset="0"/>
                <a:cs typeface="Verdana" pitchFamily="34" charset="0"/>
              </a:rPr>
              <a:t> colorful fish that symbolize love and friendship</a:t>
            </a:r>
          </a:p>
        </p:txBody>
      </p:sp>
      <p:sp>
        <p:nvSpPr>
          <p:cNvPr id="7172" name="TextBox 6"/>
          <p:cNvSpPr txBox="1">
            <a:spLocks noChangeArrowheads="1"/>
          </p:cNvSpPr>
          <p:nvPr/>
        </p:nvSpPr>
        <p:spPr bwMode="auto">
          <a:xfrm>
            <a:off x="4495800" y="990600"/>
            <a:ext cx="426720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pPr>
            <a:r>
              <a:rPr lang="en-US" sz="1400" smtClean="0">
                <a:solidFill>
                  <a:srgbClr val="000000"/>
                </a:solidFill>
                <a:latin typeface="Verdana" pitchFamily="34" charset="0"/>
              </a:rPr>
              <a:t>In </a:t>
            </a:r>
            <a:r>
              <a:rPr lang="en-US" sz="1400" i="1" smtClean="0">
                <a:solidFill>
                  <a:srgbClr val="000000"/>
                </a:solidFill>
                <a:latin typeface="Verdana" pitchFamily="34" charset="0"/>
              </a:rPr>
              <a:t>Moonrise</a:t>
            </a:r>
            <a:r>
              <a:rPr lang="en-US" sz="1400" smtClean="0">
                <a:solidFill>
                  <a:srgbClr val="000000"/>
                </a:solidFill>
                <a:latin typeface="Verdana" pitchFamily="34" charset="0"/>
              </a:rPr>
              <a:t>, explain how the theme is developed throughout the poem. Use specific details to support your answer. </a:t>
            </a:r>
          </a:p>
        </p:txBody>
      </p:sp>
      <p:sp>
        <p:nvSpPr>
          <p:cNvPr id="7173" name="TextBox 8"/>
          <p:cNvSpPr txBox="1">
            <a:spLocks noChangeArrowheads="1"/>
          </p:cNvSpPr>
          <p:nvPr/>
        </p:nvSpPr>
        <p:spPr bwMode="auto">
          <a:xfrm>
            <a:off x="4572000" y="1828800"/>
            <a:ext cx="3733800" cy="15700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pPr>
            <a:endParaRPr lang="en-US" smtClean="0">
              <a:solidFill>
                <a:srgbClr val="000000"/>
              </a:solidFill>
            </a:endParaRPr>
          </a:p>
          <a:p>
            <a:pPr eaLnBrk="0" fontAlgn="base" hangingPunct="0">
              <a:spcBef>
                <a:spcPct val="0"/>
              </a:spcBef>
              <a:spcAft>
                <a:spcPct val="0"/>
              </a:spcAft>
            </a:pPr>
            <a:endParaRPr lang="en-US" smtClean="0">
              <a:solidFill>
                <a:srgbClr val="000000"/>
              </a:solidFill>
            </a:endParaRPr>
          </a:p>
          <a:p>
            <a:pPr eaLnBrk="0" fontAlgn="base" hangingPunct="0">
              <a:spcBef>
                <a:spcPct val="0"/>
              </a:spcBef>
              <a:spcAft>
                <a:spcPct val="0"/>
              </a:spcAft>
            </a:pPr>
            <a:endParaRPr lang="en-US" smtClean="0">
              <a:solidFill>
                <a:srgbClr val="000000"/>
              </a:solidFill>
            </a:endParaRPr>
          </a:p>
          <a:p>
            <a:pPr eaLnBrk="0" fontAlgn="base" hangingPunct="0">
              <a:spcBef>
                <a:spcPct val="0"/>
              </a:spcBef>
              <a:spcAft>
                <a:spcPct val="0"/>
              </a:spcAft>
            </a:pPr>
            <a:endParaRPr lang="en-US" smtClean="0">
              <a:solidFill>
                <a:srgbClr val="000000"/>
              </a:solidFill>
            </a:endParaRPr>
          </a:p>
        </p:txBody>
      </p:sp>
      <p:sp>
        <p:nvSpPr>
          <p:cNvPr id="7174" name="TextBox 6"/>
          <p:cNvSpPr txBox="1">
            <a:spLocks noChangeArrowheads="1"/>
          </p:cNvSpPr>
          <p:nvPr/>
        </p:nvSpPr>
        <p:spPr bwMode="auto">
          <a:xfrm>
            <a:off x="4648200" y="3581400"/>
            <a:ext cx="403860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pPr>
            <a:r>
              <a:rPr lang="en-US" sz="1400" b="1" smtClean="0">
                <a:solidFill>
                  <a:srgbClr val="000000"/>
                </a:solidFill>
                <a:latin typeface="Verdana" pitchFamily="34" charset="0"/>
              </a:rPr>
              <a:t>DOK: </a:t>
            </a:r>
            <a:r>
              <a:rPr lang="en-US" sz="1400" smtClean="0">
                <a:solidFill>
                  <a:srgbClr val="000000"/>
                </a:solidFill>
                <a:latin typeface="Verdana" pitchFamily="34" charset="0"/>
              </a:rPr>
              <a:t>Strategic Thinking</a:t>
            </a:r>
          </a:p>
          <a:p>
            <a:pPr eaLnBrk="0" fontAlgn="base" hangingPunct="0">
              <a:spcBef>
                <a:spcPct val="0"/>
              </a:spcBef>
              <a:spcAft>
                <a:spcPct val="0"/>
              </a:spcAft>
            </a:pPr>
            <a:r>
              <a:rPr lang="en-US" sz="1400" b="1" smtClean="0">
                <a:solidFill>
                  <a:srgbClr val="000000"/>
                </a:solidFill>
                <a:latin typeface="Verdana" pitchFamily="34" charset="0"/>
              </a:rPr>
              <a:t>Standard: </a:t>
            </a:r>
            <a:r>
              <a:rPr lang="en-US" sz="1400" smtClean="0">
                <a:solidFill>
                  <a:srgbClr val="000000"/>
                </a:solidFill>
                <a:latin typeface="Verdana" pitchFamily="34" charset="0"/>
              </a:rPr>
              <a:t>Reading for Literature (RL.2)</a:t>
            </a:r>
          </a:p>
          <a:p>
            <a:pPr eaLnBrk="0" fontAlgn="base" hangingPunct="0">
              <a:spcBef>
                <a:spcPct val="0"/>
              </a:spcBef>
              <a:spcAft>
                <a:spcPct val="0"/>
              </a:spcAft>
            </a:pPr>
            <a:r>
              <a:rPr lang="en-US" sz="1400" b="1" smtClean="0">
                <a:solidFill>
                  <a:srgbClr val="000000"/>
                </a:solidFill>
                <a:latin typeface="Verdana" pitchFamily="34" charset="0"/>
              </a:rPr>
              <a:t>Key Ideas and Details: </a:t>
            </a:r>
            <a:r>
              <a:rPr lang="en-US" sz="1400" smtClean="0">
                <a:solidFill>
                  <a:srgbClr val="000000"/>
                </a:solidFill>
                <a:latin typeface="Verdana" pitchFamily="34" charset="0"/>
              </a:rPr>
              <a:t>Determine a theme or central idea of a text and analyze in detail its development over the course of the text, including how it emerges and is shaped and refined by specific details; provide an objective summary of the text. </a:t>
            </a:r>
          </a:p>
        </p:txBody>
      </p:sp>
    </p:spTree>
    <p:extLst>
      <p:ext uri="{BB962C8B-B14F-4D97-AF65-F5344CB8AC3E}">
        <p14:creationId xmlns:p14="http://schemas.microsoft.com/office/powerpoint/2010/main" val="29322102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533400" y="381000"/>
            <a:ext cx="8077200" cy="1143000"/>
          </a:xfrm>
        </p:spPr>
        <p:txBody>
          <a:bodyPr/>
          <a:lstStyle/>
          <a:p>
            <a:r>
              <a:rPr lang="en-US" sz="3300" smtClean="0"/>
              <a:t>Scoring Rubric for Constructed- Response Item</a:t>
            </a:r>
          </a:p>
        </p:txBody>
      </p:sp>
      <p:graphicFrame>
        <p:nvGraphicFramePr>
          <p:cNvPr id="4" name="Table 3"/>
          <p:cNvGraphicFramePr>
            <a:graphicFrameLocks noGrp="1"/>
          </p:cNvGraphicFramePr>
          <p:nvPr/>
        </p:nvGraphicFramePr>
        <p:xfrm>
          <a:off x="990600" y="2057400"/>
          <a:ext cx="7162800" cy="3886200"/>
        </p:xfrm>
        <a:graphic>
          <a:graphicData uri="http://schemas.openxmlformats.org/drawingml/2006/table">
            <a:tbl>
              <a:tblPr firstRow="1" bandRow="1">
                <a:tableStyleId>{073A0DAA-6AF3-43AB-8588-CEC1D06C72B9}</a:tableStyleId>
              </a:tblPr>
              <a:tblGrid>
                <a:gridCol w="1701165"/>
                <a:gridCol w="5461635"/>
              </a:tblGrid>
              <a:tr h="379307">
                <a:tc>
                  <a:txBody>
                    <a:bodyPr/>
                    <a:lstStyle/>
                    <a:p>
                      <a:r>
                        <a:rPr lang="en-US" dirty="0" smtClean="0">
                          <a:solidFill>
                            <a:schemeClr val="tx1"/>
                          </a:solidFill>
                          <a:latin typeface="Verdana" pitchFamily="34" charset="0"/>
                          <a:ea typeface="Verdana" pitchFamily="34" charset="0"/>
                          <a:cs typeface="Verdana" pitchFamily="34" charset="0"/>
                        </a:rPr>
                        <a:t>Score (points)</a:t>
                      </a:r>
                      <a:endParaRPr lang="en-US" dirty="0">
                        <a:solidFill>
                          <a:schemeClr val="tx1"/>
                        </a:solidFill>
                        <a:latin typeface="Verdana" pitchFamily="34" charset="0"/>
                        <a:ea typeface="Verdana" pitchFamily="34" charset="0"/>
                        <a:cs typeface="Verdana" pitchFamily="34"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latin typeface="Verdana" pitchFamily="34" charset="0"/>
                          <a:ea typeface="Verdana" pitchFamily="34" charset="0"/>
                          <a:cs typeface="Verdana" pitchFamily="34" charset="0"/>
                        </a:rPr>
                        <a:t>Rubric</a:t>
                      </a:r>
                      <a:endParaRPr lang="en-US" dirty="0">
                        <a:solidFill>
                          <a:schemeClr val="tx1"/>
                        </a:solidFill>
                        <a:latin typeface="Verdana" pitchFamily="34" charset="0"/>
                        <a:ea typeface="Verdana" pitchFamily="34" charset="0"/>
                        <a:cs typeface="Verdana"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9307">
                <a:tc>
                  <a:txBody>
                    <a:bodyPr/>
                    <a:lstStyle/>
                    <a:p>
                      <a:pPr algn="r"/>
                      <a:r>
                        <a:rPr lang="en-US" sz="1400" dirty="0" smtClean="0">
                          <a:solidFill>
                            <a:schemeClr val="tx1"/>
                          </a:solidFill>
                          <a:latin typeface="Verdana" pitchFamily="34" charset="0"/>
                          <a:ea typeface="Verdana" pitchFamily="34" charset="0"/>
                          <a:cs typeface="Verdana" pitchFamily="34" charset="0"/>
                        </a:rPr>
                        <a:t>2</a:t>
                      </a:r>
                      <a:endParaRPr lang="en-US" sz="1400" dirty="0">
                        <a:solidFill>
                          <a:schemeClr val="tx1"/>
                        </a:solidFill>
                        <a:latin typeface="Verdana" pitchFamily="34" charset="0"/>
                        <a:ea typeface="Verdana" pitchFamily="34" charset="0"/>
                        <a:cs typeface="Verdana" pitchFamily="34"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buFont typeface="Arial" pitchFamily="34" charset="0"/>
                        <a:buChar char="•"/>
                      </a:pPr>
                      <a:r>
                        <a:rPr lang="en-US" sz="1300" dirty="0" smtClean="0">
                          <a:solidFill>
                            <a:schemeClr val="tx1"/>
                          </a:solidFill>
                          <a:latin typeface="Verdana" pitchFamily="34" charset="0"/>
                          <a:ea typeface="Verdana" pitchFamily="34" charset="0"/>
                          <a:cs typeface="Verdana" pitchFamily="34" charset="0"/>
                        </a:rPr>
                        <a:t> Identifies the theme of the poem</a:t>
                      </a:r>
                    </a:p>
                    <a:p>
                      <a:pPr lvl="0" algn="l">
                        <a:buFont typeface="Arial" pitchFamily="34" charset="0"/>
                        <a:buChar char="•"/>
                      </a:pPr>
                      <a:r>
                        <a:rPr lang="en-US" sz="1300" dirty="0" smtClean="0">
                          <a:solidFill>
                            <a:schemeClr val="tx1"/>
                          </a:solidFill>
                          <a:latin typeface="Verdana" pitchFamily="34" charset="0"/>
                          <a:ea typeface="Verdana" pitchFamily="34" charset="0"/>
                          <a:cs typeface="Verdana" pitchFamily="34" charset="0"/>
                        </a:rPr>
                        <a:t> Uses at least one example of how</a:t>
                      </a:r>
                      <a:r>
                        <a:rPr lang="en-US" sz="1300" baseline="0" dirty="0" smtClean="0">
                          <a:solidFill>
                            <a:schemeClr val="tx1"/>
                          </a:solidFill>
                          <a:latin typeface="Verdana" pitchFamily="34" charset="0"/>
                          <a:ea typeface="Verdana" pitchFamily="34" charset="0"/>
                          <a:cs typeface="Verdana" pitchFamily="34" charset="0"/>
                        </a:rPr>
                        <a:t> the theme is revealed</a:t>
                      </a:r>
                    </a:p>
                    <a:p>
                      <a:pPr lvl="0" algn="l">
                        <a:buFont typeface="Arial" pitchFamily="34" charset="0"/>
                        <a:buNone/>
                      </a:pPr>
                      <a:r>
                        <a:rPr lang="en-US" sz="1300" baseline="0" dirty="0" smtClean="0">
                          <a:solidFill>
                            <a:schemeClr val="tx1"/>
                          </a:solidFill>
                          <a:latin typeface="Verdana" pitchFamily="34" charset="0"/>
                          <a:ea typeface="Verdana" pitchFamily="34" charset="0"/>
                          <a:cs typeface="Verdana" pitchFamily="34" charset="0"/>
                        </a:rPr>
                        <a:t>  in the poem</a:t>
                      </a:r>
                    </a:p>
                    <a:p>
                      <a:pPr lvl="0" algn="l">
                        <a:buFont typeface="Arial" pitchFamily="34" charset="0"/>
                        <a:buChar char="•"/>
                      </a:pPr>
                      <a:r>
                        <a:rPr lang="en-US" sz="1300" baseline="0" dirty="0" smtClean="0">
                          <a:solidFill>
                            <a:schemeClr val="tx1"/>
                          </a:solidFill>
                          <a:latin typeface="Verdana" pitchFamily="34" charset="0"/>
                          <a:ea typeface="Verdana" pitchFamily="34" charset="0"/>
                          <a:cs typeface="Verdana" pitchFamily="34" charset="0"/>
                        </a:rPr>
                        <a:t> Writes a response that explains how the theme is</a:t>
                      </a:r>
                    </a:p>
                    <a:p>
                      <a:pPr lvl="0" algn="l">
                        <a:buFont typeface="Arial" pitchFamily="34" charset="0"/>
                        <a:buNone/>
                      </a:pPr>
                      <a:r>
                        <a:rPr lang="en-US" sz="1300" baseline="0" dirty="0" smtClean="0">
                          <a:solidFill>
                            <a:schemeClr val="tx1"/>
                          </a:solidFill>
                          <a:latin typeface="Verdana" pitchFamily="34" charset="0"/>
                          <a:ea typeface="Verdana" pitchFamily="34" charset="0"/>
                          <a:cs typeface="Verdana" pitchFamily="34" charset="0"/>
                        </a:rPr>
                        <a:t>  developed throughout the poem</a:t>
                      </a:r>
                      <a:endParaRPr lang="en-US" sz="1300" dirty="0">
                        <a:solidFill>
                          <a:schemeClr val="tx1"/>
                        </a:solidFill>
                        <a:latin typeface="Verdana" pitchFamily="34" charset="0"/>
                        <a:ea typeface="Verdana" pitchFamily="34" charset="0"/>
                        <a:cs typeface="Verdana"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9307">
                <a:tc>
                  <a:txBody>
                    <a:bodyPr/>
                    <a:lstStyle/>
                    <a:p>
                      <a:pPr algn="r"/>
                      <a:r>
                        <a:rPr lang="en-US" sz="1400" dirty="0" smtClean="0">
                          <a:solidFill>
                            <a:schemeClr val="tx1"/>
                          </a:solidFill>
                          <a:latin typeface="Verdana" pitchFamily="34" charset="0"/>
                          <a:ea typeface="Verdana" pitchFamily="34" charset="0"/>
                          <a:cs typeface="Verdana" pitchFamily="34" charset="0"/>
                        </a:rPr>
                        <a:t>1</a:t>
                      </a:r>
                      <a:endParaRPr lang="en-US" sz="1400" dirty="0">
                        <a:solidFill>
                          <a:schemeClr val="tx1"/>
                        </a:solidFill>
                        <a:latin typeface="Verdana" pitchFamily="34" charset="0"/>
                        <a:ea typeface="Verdana" pitchFamily="34" charset="0"/>
                        <a:cs typeface="Verdana" pitchFamily="34"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Font typeface="Arial" pitchFamily="34" charset="0"/>
                        <a:buChar char="•"/>
                      </a:pPr>
                      <a:r>
                        <a:rPr lang="en-US" sz="1300" dirty="0" smtClean="0">
                          <a:solidFill>
                            <a:schemeClr val="tx1"/>
                          </a:solidFill>
                          <a:latin typeface="Verdana" pitchFamily="34" charset="0"/>
                          <a:ea typeface="Verdana" pitchFamily="34" charset="0"/>
                          <a:cs typeface="Verdana" pitchFamily="34" charset="0"/>
                        </a:rPr>
                        <a:t> Identifies</a:t>
                      </a:r>
                      <a:r>
                        <a:rPr lang="en-US" sz="1300" baseline="0" dirty="0" smtClean="0">
                          <a:solidFill>
                            <a:schemeClr val="tx1"/>
                          </a:solidFill>
                          <a:latin typeface="Verdana" pitchFamily="34" charset="0"/>
                          <a:ea typeface="Verdana" pitchFamily="34" charset="0"/>
                          <a:cs typeface="Verdana" pitchFamily="34" charset="0"/>
                        </a:rPr>
                        <a:t> the theme of the poem</a:t>
                      </a:r>
                    </a:p>
                    <a:p>
                      <a:pPr>
                        <a:buFont typeface="Arial" pitchFamily="34" charset="0"/>
                        <a:buChar char="•"/>
                      </a:pPr>
                      <a:r>
                        <a:rPr lang="en-US" sz="1300" baseline="0" dirty="0" smtClean="0">
                          <a:solidFill>
                            <a:schemeClr val="tx1"/>
                          </a:solidFill>
                          <a:latin typeface="Verdana" pitchFamily="34" charset="0"/>
                          <a:ea typeface="Verdana" pitchFamily="34" charset="0"/>
                          <a:cs typeface="Verdana" pitchFamily="34" charset="0"/>
                        </a:rPr>
                        <a:t> May or may not use at least one example of how the</a:t>
                      </a:r>
                    </a:p>
                    <a:p>
                      <a:pPr>
                        <a:buFont typeface="Arial" pitchFamily="34" charset="0"/>
                        <a:buNone/>
                      </a:pPr>
                      <a:r>
                        <a:rPr lang="en-US" sz="1300" baseline="0" dirty="0" smtClean="0">
                          <a:solidFill>
                            <a:schemeClr val="tx1"/>
                          </a:solidFill>
                          <a:latin typeface="Verdana" pitchFamily="34" charset="0"/>
                          <a:ea typeface="Verdana" pitchFamily="34" charset="0"/>
                          <a:cs typeface="Verdana" pitchFamily="34" charset="0"/>
                        </a:rPr>
                        <a:t>  theme is revealed in the poem</a:t>
                      </a:r>
                    </a:p>
                    <a:p>
                      <a:pPr>
                        <a:buFont typeface="Arial" pitchFamily="34" charset="0"/>
                        <a:buChar char="•"/>
                      </a:pPr>
                      <a:r>
                        <a:rPr lang="en-US" sz="1300" baseline="0" dirty="0" smtClean="0">
                          <a:solidFill>
                            <a:schemeClr val="tx1"/>
                          </a:solidFill>
                          <a:latin typeface="Verdana" pitchFamily="34" charset="0"/>
                          <a:ea typeface="Verdana" pitchFamily="34" charset="0"/>
                          <a:cs typeface="Verdana" pitchFamily="34" charset="0"/>
                        </a:rPr>
                        <a:t> Writes a response that may or may not explain how the</a:t>
                      </a:r>
                    </a:p>
                    <a:p>
                      <a:pPr>
                        <a:buFont typeface="Arial" pitchFamily="34" charset="0"/>
                        <a:buNone/>
                      </a:pPr>
                      <a:r>
                        <a:rPr lang="en-US" sz="1300" baseline="0" dirty="0" smtClean="0">
                          <a:solidFill>
                            <a:schemeClr val="tx1"/>
                          </a:solidFill>
                          <a:latin typeface="Verdana" pitchFamily="34" charset="0"/>
                          <a:ea typeface="Verdana" pitchFamily="34" charset="0"/>
                          <a:cs typeface="Verdana" pitchFamily="34" charset="0"/>
                        </a:rPr>
                        <a:t>  theme is developed throughout the entire poem</a:t>
                      </a:r>
                      <a:endParaRPr lang="en-US" sz="1300" dirty="0">
                        <a:solidFill>
                          <a:schemeClr val="tx1"/>
                        </a:solidFill>
                        <a:latin typeface="Verdana" pitchFamily="34" charset="0"/>
                        <a:ea typeface="Verdana" pitchFamily="34" charset="0"/>
                        <a:cs typeface="Verdana"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9307">
                <a:tc>
                  <a:txBody>
                    <a:bodyPr/>
                    <a:lstStyle/>
                    <a:p>
                      <a:pPr algn="r"/>
                      <a:r>
                        <a:rPr lang="en-US" sz="1400" dirty="0" smtClean="0">
                          <a:solidFill>
                            <a:schemeClr val="tx1"/>
                          </a:solidFill>
                          <a:latin typeface="Verdana" pitchFamily="34" charset="0"/>
                          <a:ea typeface="Verdana" pitchFamily="34" charset="0"/>
                          <a:cs typeface="Verdana" pitchFamily="34" charset="0"/>
                        </a:rPr>
                        <a:t>0</a:t>
                      </a:r>
                      <a:endParaRPr lang="en-US" sz="1400" dirty="0">
                        <a:solidFill>
                          <a:schemeClr val="tx1"/>
                        </a:solidFill>
                        <a:latin typeface="Verdana" pitchFamily="34" charset="0"/>
                        <a:ea typeface="Verdana" pitchFamily="34" charset="0"/>
                        <a:cs typeface="Verdana" pitchFamily="34"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buFont typeface="Arial" pitchFamily="34" charset="0"/>
                        <a:buChar char="•"/>
                      </a:pPr>
                      <a:r>
                        <a:rPr lang="en-US" sz="1300" dirty="0" smtClean="0">
                          <a:solidFill>
                            <a:schemeClr val="tx1"/>
                          </a:solidFill>
                          <a:latin typeface="Verdana" pitchFamily="34" charset="0"/>
                          <a:ea typeface="Verdana" pitchFamily="34" charset="0"/>
                          <a:cs typeface="Verdana" pitchFamily="34" charset="0"/>
                        </a:rPr>
                        <a:t> Fails to identify the theme of the poem</a:t>
                      </a:r>
                    </a:p>
                    <a:p>
                      <a:pPr>
                        <a:buFont typeface="Arial" pitchFamily="34" charset="0"/>
                        <a:buChar char="•"/>
                      </a:pPr>
                      <a:r>
                        <a:rPr lang="en-US" sz="1300" baseline="0" dirty="0" smtClean="0">
                          <a:solidFill>
                            <a:schemeClr val="tx1"/>
                          </a:solidFill>
                          <a:latin typeface="Verdana" pitchFamily="34" charset="0"/>
                          <a:ea typeface="Verdana" pitchFamily="34" charset="0"/>
                          <a:cs typeface="Verdana" pitchFamily="34" charset="0"/>
                        </a:rPr>
                        <a:t> Fails to use at least one example of how the theme is</a:t>
                      </a:r>
                    </a:p>
                    <a:p>
                      <a:pPr>
                        <a:buFont typeface="Arial" pitchFamily="34" charset="0"/>
                        <a:buNone/>
                      </a:pPr>
                      <a:r>
                        <a:rPr lang="en-US" sz="1300" baseline="0" dirty="0" smtClean="0">
                          <a:solidFill>
                            <a:schemeClr val="tx1"/>
                          </a:solidFill>
                          <a:latin typeface="Verdana" pitchFamily="34" charset="0"/>
                          <a:ea typeface="Verdana" pitchFamily="34" charset="0"/>
                          <a:cs typeface="Verdana" pitchFamily="34" charset="0"/>
                        </a:rPr>
                        <a:t>  developed in the poem</a:t>
                      </a:r>
                    </a:p>
                    <a:p>
                      <a:pPr>
                        <a:buFont typeface="Arial" pitchFamily="34" charset="0"/>
                        <a:buChar char="•"/>
                      </a:pPr>
                      <a:r>
                        <a:rPr lang="en-US" sz="1300" baseline="0" dirty="0" smtClean="0">
                          <a:solidFill>
                            <a:schemeClr val="tx1"/>
                          </a:solidFill>
                          <a:latin typeface="Verdana" pitchFamily="34" charset="0"/>
                          <a:ea typeface="Verdana" pitchFamily="34" charset="0"/>
                          <a:cs typeface="Verdana" pitchFamily="34" charset="0"/>
                        </a:rPr>
                        <a:t> Fails to write a response that explain show the </a:t>
                      </a:r>
                    </a:p>
                    <a:p>
                      <a:pPr>
                        <a:buFont typeface="Arial" pitchFamily="34" charset="0"/>
                        <a:buNone/>
                      </a:pPr>
                      <a:r>
                        <a:rPr lang="en-US" sz="1300" baseline="0" dirty="0" smtClean="0">
                          <a:solidFill>
                            <a:schemeClr val="tx1"/>
                          </a:solidFill>
                          <a:latin typeface="Verdana" pitchFamily="34" charset="0"/>
                          <a:ea typeface="Verdana" pitchFamily="34" charset="0"/>
                          <a:cs typeface="Verdana" pitchFamily="34" charset="0"/>
                        </a:rPr>
                        <a:t>  theme is developed throughout the poem</a:t>
                      </a:r>
                      <a:endParaRPr lang="en-US" sz="1300" dirty="0">
                        <a:solidFill>
                          <a:schemeClr val="tx1"/>
                        </a:solidFill>
                        <a:latin typeface="Verdana" pitchFamily="34" charset="0"/>
                        <a:ea typeface="Verdana" pitchFamily="34" charset="0"/>
                        <a:cs typeface="Verdana"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r>
            </a:tbl>
          </a:graphicData>
        </a:graphic>
      </p:graphicFrame>
      <p:sp>
        <p:nvSpPr>
          <p:cNvPr id="8208" name="TextBox 5"/>
          <p:cNvSpPr txBox="1">
            <a:spLocks noChangeArrowheads="1"/>
          </p:cNvSpPr>
          <p:nvPr/>
        </p:nvSpPr>
        <p:spPr bwMode="auto">
          <a:xfrm>
            <a:off x="1828800" y="1533525"/>
            <a:ext cx="6019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pPr>
            <a:r>
              <a:rPr lang="en-US" sz="1400" smtClean="0">
                <a:solidFill>
                  <a:srgbClr val="000000"/>
                </a:solidFill>
                <a:latin typeface="Verdana" pitchFamily="34" charset="0"/>
              </a:rPr>
              <a:t>In </a:t>
            </a:r>
            <a:r>
              <a:rPr lang="en-US" sz="1400" i="1" smtClean="0">
                <a:solidFill>
                  <a:srgbClr val="000000"/>
                </a:solidFill>
                <a:latin typeface="Verdana" pitchFamily="34" charset="0"/>
              </a:rPr>
              <a:t>Moonrise</a:t>
            </a:r>
            <a:r>
              <a:rPr lang="en-US" sz="1400" smtClean="0">
                <a:solidFill>
                  <a:srgbClr val="000000"/>
                </a:solidFill>
                <a:latin typeface="Verdana" pitchFamily="34" charset="0"/>
              </a:rPr>
              <a:t>, explain how the theme is developed throughout the poem. Use specific details to support your answer. </a:t>
            </a:r>
          </a:p>
        </p:txBody>
      </p:sp>
    </p:spTree>
    <p:extLst>
      <p:ext uri="{BB962C8B-B14F-4D97-AF65-F5344CB8AC3E}">
        <p14:creationId xmlns:p14="http://schemas.microsoft.com/office/powerpoint/2010/main" val="7523418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533400" y="381000"/>
            <a:ext cx="8077200" cy="685800"/>
          </a:xfrm>
        </p:spPr>
        <p:txBody>
          <a:bodyPr/>
          <a:lstStyle/>
          <a:p>
            <a:r>
              <a:rPr lang="en-US" sz="3300" smtClean="0"/>
              <a:t>English II Technology-Enhanced Item</a:t>
            </a:r>
          </a:p>
        </p:txBody>
      </p:sp>
      <p:sp>
        <p:nvSpPr>
          <p:cNvPr id="5" name="TextBox 4"/>
          <p:cNvSpPr txBox="1"/>
          <p:nvPr/>
        </p:nvSpPr>
        <p:spPr>
          <a:xfrm>
            <a:off x="381000" y="1524000"/>
            <a:ext cx="4572000" cy="3505200"/>
          </a:xfrm>
          <a:prstGeom prst="rect">
            <a:avLst/>
          </a:prstGeom>
          <a:noFill/>
        </p:spPr>
        <p:txBody>
          <a:bodyPr>
            <a:normAutofit lnSpcReduction="10000"/>
          </a:bodyPr>
          <a:lstStyle/>
          <a:p>
            <a:pPr eaLnBrk="0" fontAlgn="base" hangingPunct="0">
              <a:spcBef>
                <a:spcPct val="0"/>
              </a:spcBef>
              <a:spcAft>
                <a:spcPct val="0"/>
              </a:spcAft>
              <a:defRPr/>
            </a:pPr>
            <a:r>
              <a:rPr lang="en-US" b="1" dirty="0">
                <a:solidFill>
                  <a:srgbClr val="000000"/>
                </a:solidFill>
                <a:latin typeface="Verdana" pitchFamily="34" charset="0"/>
                <a:ea typeface="Verdana" pitchFamily="34" charset="0"/>
                <a:cs typeface="Verdana" pitchFamily="34" charset="0"/>
              </a:rPr>
              <a:t>Excerpt from Moonrise</a:t>
            </a:r>
          </a:p>
          <a:p>
            <a:pPr eaLnBrk="0" fontAlgn="base" hangingPunct="0">
              <a:spcBef>
                <a:spcPct val="0"/>
              </a:spcBef>
              <a:spcAft>
                <a:spcPct val="0"/>
              </a:spcAft>
              <a:defRPr/>
            </a:pPr>
            <a:endParaRPr lang="en-US" sz="1600" i="1" dirty="0">
              <a:solidFill>
                <a:srgbClr val="000000"/>
              </a:solidFill>
              <a:latin typeface="Verdana" pitchFamily="34" charset="0"/>
              <a:ea typeface="Verdana" pitchFamily="34" charset="0"/>
              <a:cs typeface="Verdana" pitchFamily="34" charset="0"/>
            </a:endParaRPr>
          </a:p>
          <a:p>
            <a:pPr eaLnBrk="0" fontAlgn="base" hangingPunct="0">
              <a:spcBef>
                <a:spcPct val="0"/>
              </a:spcBef>
              <a:spcAft>
                <a:spcPct val="0"/>
              </a:spcAft>
              <a:defRPr/>
            </a:pPr>
            <a:r>
              <a:rPr lang="en-US" sz="1600" b="1" i="1" dirty="0">
                <a:solidFill>
                  <a:srgbClr val="000000"/>
                </a:solidFill>
                <a:latin typeface="Verdana" pitchFamily="34" charset="0"/>
                <a:ea typeface="Verdana" pitchFamily="34" charset="0"/>
                <a:cs typeface="Verdana" pitchFamily="34" charset="0"/>
              </a:rPr>
              <a:t>by </a:t>
            </a:r>
            <a:r>
              <a:rPr lang="en-US" sz="1600" b="1" i="1" dirty="0" err="1">
                <a:solidFill>
                  <a:srgbClr val="000000"/>
                </a:solidFill>
                <a:latin typeface="Verdana" pitchFamily="34" charset="0"/>
                <a:ea typeface="Verdana" pitchFamily="34" charset="0"/>
                <a:cs typeface="Verdana" pitchFamily="34" charset="0"/>
              </a:rPr>
              <a:t>Jenette</a:t>
            </a:r>
            <a:r>
              <a:rPr lang="en-US" sz="1600" b="1" i="1" dirty="0">
                <a:solidFill>
                  <a:srgbClr val="000000"/>
                </a:solidFill>
                <a:latin typeface="Verdana" pitchFamily="34" charset="0"/>
                <a:ea typeface="Verdana" pitchFamily="34" charset="0"/>
                <a:cs typeface="Verdana" pitchFamily="34" charset="0"/>
              </a:rPr>
              <a:t> Purcell</a:t>
            </a:r>
          </a:p>
          <a:p>
            <a:pPr algn="ctr" eaLnBrk="0" fontAlgn="base" hangingPunct="0">
              <a:spcBef>
                <a:spcPct val="0"/>
              </a:spcBef>
              <a:spcAft>
                <a:spcPct val="0"/>
              </a:spcAft>
              <a:defRPr/>
            </a:pPr>
            <a:endParaRPr lang="en-US" sz="1600" b="1" i="1" dirty="0">
              <a:solidFill>
                <a:srgbClr val="000000"/>
              </a:solidFill>
              <a:latin typeface="Verdana" pitchFamily="34" charset="0"/>
              <a:ea typeface="Verdana" pitchFamily="34" charset="0"/>
              <a:cs typeface="Verdana" pitchFamily="34" charset="0"/>
            </a:endParaRPr>
          </a:p>
          <a:p>
            <a:pPr eaLnBrk="0" fontAlgn="base" hangingPunct="0">
              <a:spcBef>
                <a:spcPct val="0"/>
              </a:spcBef>
              <a:spcAft>
                <a:spcPct val="0"/>
              </a:spcAft>
              <a:defRPr/>
            </a:pPr>
            <a:r>
              <a:rPr lang="en-US" sz="1400" dirty="0">
                <a:solidFill>
                  <a:srgbClr val="000000"/>
                </a:solidFill>
                <a:latin typeface="Verdana" pitchFamily="34" charset="0"/>
                <a:ea typeface="Verdana" pitchFamily="34" charset="0"/>
                <a:cs typeface="Verdana" pitchFamily="34" charset="0"/>
              </a:rPr>
              <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Suddenly,</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bamboo, bones, fiber, fences,</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water, glistening </a:t>
            </a:r>
            <a:r>
              <a:rPr lang="en-US" sz="1400" dirty="0" err="1">
                <a:solidFill>
                  <a:srgbClr val="000000"/>
                </a:solidFill>
                <a:latin typeface="Verdana" pitchFamily="34" charset="0"/>
                <a:ea typeface="Verdana" pitchFamily="34" charset="0"/>
                <a:cs typeface="Verdana" pitchFamily="34" charset="0"/>
              </a:rPr>
              <a:t>koi</a:t>
            </a:r>
            <a:r>
              <a:rPr lang="en-US" sz="1400" dirty="0">
                <a:solidFill>
                  <a:srgbClr val="000000"/>
                </a:solidFill>
                <a:latin typeface="Verdana" pitchFamily="34" charset="0"/>
                <a:ea typeface="Verdana" pitchFamily="34" charset="0"/>
                <a:cs typeface="Verdana" pitchFamily="34" charset="0"/>
              </a:rPr>
              <a:t>,</a:t>
            </a:r>
            <a:r>
              <a:rPr lang="en-US" sz="1400" baseline="30000" dirty="0">
                <a:solidFill>
                  <a:srgbClr val="000000"/>
                </a:solidFill>
                <a:latin typeface="Verdana" pitchFamily="34" charset="0"/>
                <a:ea typeface="Verdana" pitchFamily="34" charset="0"/>
                <a:cs typeface="Verdana" pitchFamily="34" charset="0"/>
              </a:rPr>
              <a:t>*</a:t>
            </a:r>
            <a:r>
              <a:rPr lang="en-US" sz="1400" dirty="0">
                <a:solidFill>
                  <a:srgbClr val="000000"/>
                </a:solidFill>
                <a:latin typeface="Verdana" pitchFamily="34" charset="0"/>
                <a:ea typeface="Verdana" pitchFamily="34" charset="0"/>
                <a:cs typeface="Verdana" pitchFamily="34" charset="0"/>
              </a:rPr>
              <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all the tiny rooms,</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paths and places I hold your memories</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relax</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in audible, reverent wonder</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at the fullness forming</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on this horizon’s edge.</a:t>
            </a:r>
            <a:br>
              <a:rPr lang="en-US" sz="1400" dirty="0">
                <a:solidFill>
                  <a:srgbClr val="000000"/>
                </a:solidFill>
                <a:latin typeface="Verdana" pitchFamily="34" charset="0"/>
                <a:ea typeface="Verdana" pitchFamily="34" charset="0"/>
                <a:cs typeface="Verdana" pitchFamily="34" charset="0"/>
              </a:rPr>
            </a:br>
            <a:r>
              <a:rPr lang="en-US" sz="1400" dirty="0">
                <a:solidFill>
                  <a:srgbClr val="000000"/>
                </a:solidFill>
                <a:latin typeface="Verdana" pitchFamily="34" charset="0"/>
                <a:ea typeface="Verdana" pitchFamily="34" charset="0"/>
                <a:cs typeface="Verdana" pitchFamily="34" charset="0"/>
              </a:rPr>
              <a:t/>
            </a:r>
            <a:br>
              <a:rPr lang="en-US" sz="1400" dirty="0">
                <a:solidFill>
                  <a:srgbClr val="000000"/>
                </a:solidFill>
                <a:latin typeface="Verdana" pitchFamily="34" charset="0"/>
                <a:ea typeface="Verdana" pitchFamily="34" charset="0"/>
                <a:cs typeface="Verdana" pitchFamily="34" charset="0"/>
              </a:rPr>
            </a:br>
            <a:endParaRPr lang="en-US" sz="1400" dirty="0">
              <a:solidFill>
                <a:srgbClr val="000000"/>
              </a:solidFill>
              <a:latin typeface="Verdana" pitchFamily="34" charset="0"/>
              <a:ea typeface="Verdana" pitchFamily="34" charset="0"/>
              <a:cs typeface="Verdana" pitchFamily="34" charset="0"/>
            </a:endParaRPr>
          </a:p>
        </p:txBody>
      </p:sp>
      <p:sp>
        <p:nvSpPr>
          <p:cNvPr id="9220" name="TextBox 5"/>
          <p:cNvSpPr txBox="1">
            <a:spLocks noChangeArrowheads="1"/>
          </p:cNvSpPr>
          <p:nvPr/>
        </p:nvSpPr>
        <p:spPr bwMode="auto">
          <a:xfrm>
            <a:off x="381000" y="1139825"/>
            <a:ext cx="6705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pPr>
            <a:r>
              <a:rPr lang="en-US" sz="1400" smtClean="0">
                <a:solidFill>
                  <a:srgbClr val="000000"/>
                </a:solidFill>
                <a:latin typeface="Verdana" pitchFamily="34" charset="0"/>
              </a:rPr>
              <a:t>Select (by clicking) the synonym that can replace </a:t>
            </a:r>
            <a:r>
              <a:rPr lang="en-US" sz="1400" i="1" smtClean="0">
                <a:solidFill>
                  <a:srgbClr val="000000"/>
                </a:solidFill>
                <a:latin typeface="Verdana" pitchFamily="34" charset="0"/>
              </a:rPr>
              <a:t>reverent</a:t>
            </a:r>
            <a:r>
              <a:rPr lang="en-US" sz="1400" smtClean="0">
                <a:solidFill>
                  <a:srgbClr val="000000"/>
                </a:solidFill>
                <a:latin typeface="Verdana" pitchFamily="34" charset="0"/>
              </a:rPr>
              <a:t> in the poem. </a:t>
            </a:r>
          </a:p>
        </p:txBody>
      </p:sp>
      <p:sp>
        <p:nvSpPr>
          <p:cNvPr id="7" name="TextBox 6"/>
          <p:cNvSpPr txBox="1"/>
          <p:nvPr/>
        </p:nvSpPr>
        <p:spPr>
          <a:xfrm>
            <a:off x="762000" y="4489808"/>
            <a:ext cx="4267200" cy="307777"/>
          </a:xfrm>
          <a:prstGeom prst="rect">
            <a:avLst/>
          </a:prstGeom>
          <a:noFill/>
          <a:ln>
            <a:solidFill>
              <a:schemeClr val="tx1"/>
            </a:solidFill>
          </a:ln>
          <a:effectLst/>
          <a:scene3d>
            <a:camera prst="orthographicFront"/>
            <a:lightRig rig="threePt" dir="t"/>
          </a:scene3d>
          <a:sp3d>
            <a:bevelT/>
          </a:sp3d>
        </p:spPr>
        <p:txBody>
          <a:bodyPr>
            <a:spAutoFit/>
          </a:bodyPr>
          <a:lstStyle/>
          <a:p>
            <a:pPr eaLnBrk="0" fontAlgn="base" hangingPunct="0">
              <a:spcBef>
                <a:spcPct val="0"/>
              </a:spcBef>
              <a:spcAft>
                <a:spcPct val="0"/>
              </a:spcAft>
              <a:defRPr/>
            </a:pPr>
            <a:r>
              <a:rPr lang="en-US" sz="1400" dirty="0">
                <a:solidFill>
                  <a:srgbClr val="000000"/>
                </a:solidFill>
                <a:latin typeface="Verdana" pitchFamily="34" charset="0"/>
                <a:ea typeface="Verdana" pitchFamily="34" charset="0"/>
                <a:cs typeface="Verdana" pitchFamily="34" charset="0"/>
              </a:rPr>
              <a:t>respectful</a:t>
            </a:r>
          </a:p>
        </p:txBody>
      </p:sp>
      <p:sp>
        <p:nvSpPr>
          <p:cNvPr id="8" name="TextBox 7"/>
          <p:cNvSpPr txBox="1"/>
          <p:nvPr/>
        </p:nvSpPr>
        <p:spPr>
          <a:xfrm>
            <a:off x="762000" y="4870808"/>
            <a:ext cx="4267200" cy="307777"/>
          </a:xfrm>
          <a:prstGeom prst="rect">
            <a:avLst/>
          </a:prstGeom>
          <a:noFill/>
          <a:ln>
            <a:solidFill>
              <a:schemeClr val="tx1"/>
            </a:solidFill>
          </a:ln>
          <a:scene3d>
            <a:camera prst="orthographicFront"/>
            <a:lightRig rig="threePt" dir="t"/>
          </a:scene3d>
          <a:sp3d>
            <a:bevelT/>
          </a:sp3d>
        </p:spPr>
        <p:txBody>
          <a:bodyPr>
            <a:spAutoFit/>
          </a:bodyPr>
          <a:lstStyle/>
          <a:p>
            <a:pPr eaLnBrk="0" fontAlgn="base" hangingPunct="0">
              <a:spcBef>
                <a:spcPct val="0"/>
              </a:spcBef>
              <a:spcAft>
                <a:spcPct val="0"/>
              </a:spcAft>
              <a:defRPr/>
            </a:pPr>
            <a:r>
              <a:rPr lang="en-US" sz="1400" dirty="0">
                <a:solidFill>
                  <a:srgbClr val="000000"/>
                </a:solidFill>
                <a:latin typeface="Verdana" pitchFamily="34" charset="0"/>
                <a:ea typeface="Verdana" pitchFamily="34" charset="0"/>
                <a:cs typeface="Verdana" pitchFamily="34" charset="0"/>
              </a:rPr>
              <a:t>redundant</a:t>
            </a:r>
          </a:p>
        </p:txBody>
      </p:sp>
      <p:sp>
        <p:nvSpPr>
          <p:cNvPr id="9" name="TextBox 8"/>
          <p:cNvSpPr txBox="1"/>
          <p:nvPr/>
        </p:nvSpPr>
        <p:spPr>
          <a:xfrm>
            <a:off x="762000" y="5251808"/>
            <a:ext cx="4267200" cy="307777"/>
          </a:xfrm>
          <a:prstGeom prst="rect">
            <a:avLst/>
          </a:prstGeom>
          <a:noFill/>
          <a:ln>
            <a:solidFill>
              <a:schemeClr val="tx1"/>
            </a:solidFill>
          </a:ln>
          <a:scene3d>
            <a:camera prst="orthographicFront"/>
            <a:lightRig rig="threePt" dir="t"/>
          </a:scene3d>
          <a:sp3d>
            <a:bevelT/>
          </a:sp3d>
        </p:spPr>
        <p:txBody>
          <a:bodyPr>
            <a:spAutoFit/>
          </a:bodyPr>
          <a:lstStyle/>
          <a:p>
            <a:pPr eaLnBrk="0" fontAlgn="base" hangingPunct="0">
              <a:spcBef>
                <a:spcPct val="0"/>
              </a:spcBef>
              <a:spcAft>
                <a:spcPct val="0"/>
              </a:spcAft>
              <a:defRPr/>
            </a:pPr>
            <a:r>
              <a:rPr lang="en-US" sz="1400" dirty="0">
                <a:solidFill>
                  <a:srgbClr val="000000"/>
                </a:solidFill>
                <a:latin typeface="Verdana" pitchFamily="34" charset="0"/>
                <a:ea typeface="Verdana" pitchFamily="34" charset="0"/>
                <a:cs typeface="Verdana" pitchFamily="34" charset="0"/>
              </a:rPr>
              <a:t>amazed</a:t>
            </a:r>
          </a:p>
        </p:txBody>
      </p:sp>
      <p:sp>
        <p:nvSpPr>
          <p:cNvPr id="10" name="TextBox 9"/>
          <p:cNvSpPr txBox="1"/>
          <p:nvPr/>
        </p:nvSpPr>
        <p:spPr>
          <a:xfrm>
            <a:off x="762000" y="5632808"/>
            <a:ext cx="4267200" cy="307777"/>
          </a:xfrm>
          <a:prstGeom prst="rect">
            <a:avLst/>
          </a:prstGeom>
          <a:noFill/>
          <a:ln>
            <a:solidFill>
              <a:schemeClr val="tx1"/>
            </a:solidFill>
          </a:ln>
          <a:scene3d>
            <a:camera prst="orthographicFront"/>
            <a:lightRig rig="threePt" dir="t"/>
          </a:scene3d>
          <a:sp3d>
            <a:bevelT/>
          </a:sp3d>
        </p:spPr>
        <p:txBody>
          <a:bodyPr>
            <a:spAutoFit/>
          </a:bodyPr>
          <a:lstStyle/>
          <a:p>
            <a:pPr eaLnBrk="0" fontAlgn="base" hangingPunct="0">
              <a:spcBef>
                <a:spcPct val="0"/>
              </a:spcBef>
              <a:spcAft>
                <a:spcPct val="0"/>
              </a:spcAft>
              <a:defRPr/>
            </a:pPr>
            <a:r>
              <a:rPr lang="en-US" sz="1400" dirty="0">
                <a:solidFill>
                  <a:srgbClr val="000000"/>
                </a:solidFill>
                <a:latin typeface="Verdana" pitchFamily="34" charset="0"/>
                <a:ea typeface="Verdana" pitchFamily="34" charset="0"/>
                <a:cs typeface="Verdana" pitchFamily="34" charset="0"/>
              </a:rPr>
              <a:t>significant</a:t>
            </a:r>
          </a:p>
        </p:txBody>
      </p:sp>
      <p:sp>
        <p:nvSpPr>
          <p:cNvPr id="9233" name="TextBox 10"/>
          <p:cNvSpPr txBox="1">
            <a:spLocks noChangeArrowheads="1"/>
          </p:cNvSpPr>
          <p:nvPr/>
        </p:nvSpPr>
        <p:spPr bwMode="auto">
          <a:xfrm>
            <a:off x="5410200" y="1752600"/>
            <a:ext cx="3352800" cy="289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pPr>
            <a:r>
              <a:rPr lang="en-US" sz="1400" b="1" smtClean="0">
                <a:solidFill>
                  <a:srgbClr val="000000"/>
                </a:solidFill>
                <a:latin typeface="Verdana" pitchFamily="34" charset="0"/>
              </a:rPr>
              <a:t>DOK: </a:t>
            </a:r>
            <a:r>
              <a:rPr lang="en-US" sz="1400" smtClean="0">
                <a:solidFill>
                  <a:srgbClr val="000000"/>
                </a:solidFill>
                <a:latin typeface="Verdana" pitchFamily="34" charset="0"/>
              </a:rPr>
              <a:t>Skill/Concept</a:t>
            </a:r>
          </a:p>
          <a:p>
            <a:pPr eaLnBrk="0" fontAlgn="base" hangingPunct="0">
              <a:spcBef>
                <a:spcPct val="0"/>
              </a:spcBef>
              <a:spcAft>
                <a:spcPct val="0"/>
              </a:spcAft>
            </a:pPr>
            <a:r>
              <a:rPr lang="en-US" sz="1400" b="1" smtClean="0">
                <a:solidFill>
                  <a:srgbClr val="000000"/>
                </a:solidFill>
                <a:latin typeface="Verdana" pitchFamily="34" charset="0"/>
              </a:rPr>
              <a:t>Standard: </a:t>
            </a:r>
            <a:r>
              <a:rPr lang="en-US" sz="1400" smtClean="0">
                <a:solidFill>
                  <a:srgbClr val="000000"/>
                </a:solidFill>
                <a:latin typeface="Verdana" pitchFamily="34" charset="0"/>
              </a:rPr>
              <a:t>Reading for Literature (RL.4)</a:t>
            </a:r>
          </a:p>
          <a:p>
            <a:pPr eaLnBrk="0" fontAlgn="base" hangingPunct="0">
              <a:spcBef>
                <a:spcPct val="0"/>
              </a:spcBef>
              <a:spcAft>
                <a:spcPct val="0"/>
              </a:spcAft>
            </a:pPr>
            <a:r>
              <a:rPr lang="en-US" sz="1400" b="1" smtClean="0">
                <a:solidFill>
                  <a:srgbClr val="000000"/>
                </a:solidFill>
                <a:latin typeface="Verdana" pitchFamily="34" charset="0"/>
              </a:rPr>
              <a:t>Craft and Structure: </a:t>
            </a:r>
            <a:r>
              <a:rPr lang="en-US" sz="1400" smtClean="0">
                <a:solidFill>
                  <a:srgbClr val="000000"/>
                </a:solidFill>
                <a:latin typeface="Verdana" pitchFamily="34" charset="0"/>
              </a:rPr>
              <a:t>Determine the meaning of words and phrases as they are used in the text, including figurative and connotative meanings; analyze the cumulative impact of specific word choices on meaning and tone (e.g., how the language evokes a sense of time and place; how it sets a formal or informal tone).</a:t>
            </a:r>
          </a:p>
        </p:txBody>
      </p:sp>
    </p:spTree>
    <p:extLst>
      <p:ext uri="{BB962C8B-B14F-4D97-AF65-F5344CB8AC3E}">
        <p14:creationId xmlns:p14="http://schemas.microsoft.com/office/powerpoint/2010/main" val="6335305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1" descr="ready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509272" y="-33548"/>
            <a:ext cx="563452" cy="609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4"/>
          <p:cNvSpPr txBox="1">
            <a:spLocks/>
          </p:cNvSpPr>
          <p:nvPr/>
        </p:nvSpPr>
        <p:spPr bwMode="auto">
          <a:xfrm>
            <a:off x="839336" y="198120"/>
            <a:ext cx="6094863"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60000"/>
              </a:spcBef>
              <a:spcAft>
                <a:spcPct val="0"/>
              </a:spcAft>
              <a:buChar char="•"/>
              <a:defRPr sz="3200">
                <a:solidFill>
                  <a:srgbClr val="63554C"/>
                </a:solidFill>
                <a:latin typeface="+mn-lt"/>
                <a:ea typeface="+mn-ea"/>
                <a:cs typeface="ＭＳ Ｐゴシック" charset="0"/>
              </a:defRPr>
            </a:lvl1pPr>
            <a:lvl2pPr marL="742950" indent="-285750" algn="l" rtl="0" eaLnBrk="0" fontAlgn="base" hangingPunct="0">
              <a:spcBef>
                <a:spcPct val="60000"/>
              </a:spcBef>
              <a:spcAft>
                <a:spcPct val="0"/>
              </a:spcAft>
              <a:buChar char="–"/>
              <a:defRPr sz="2800">
                <a:solidFill>
                  <a:srgbClr val="63554C"/>
                </a:solidFill>
                <a:latin typeface="+mn-lt"/>
                <a:ea typeface="+mn-ea"/>
                <a:cs typeface="ＭＳ Ｐゴシック"/>
              </a:defRPr>
            </a:lvl2pPr>
            <a:lvl3pPr marL="1085850" indent="-228600" algn="l" rtl="0" eaLnBrk="0" fontAlgn="base" hangingPunct="0">
              <a:spcBef>
                <a:spcPct val="60000"/>
              </a:spcBef>
              <a:spcAft>
                <a:spcPct val="0"/>
              </a:spcAft>
              <a:buChar char="•"/>
              <a:defRPr sz="2400">
                <a:solidFill>
                  <a:srgbClr val="63554C"/>
                </a:solidFill>
                <a:latin typeface="+mn-lt"/>
                <a:ea typeface="+mn-ea"/>
                <a:cs typeface="ＭＳ Ｐゴシック"/>
              </a:defRPr>
            </a:lvl3pPr>
            <a:lvl4pPr marL="1428750" indent="-228600" algn="l" rtl="0" eaLnBrk="0" fontAlgn="base" hangingPunct="0">
              <a:spcBef>
                <a:spcPct val="60000"/>
              </a:spcBef>
              <a:spcAft>
                <a:spcPct val="0"/>
              </a:spcAft>
              <a:buChar char="–"/>
              <a:defRPr sz="2000">
                <a:solidFill>
                  <a:srgbClr val="63554C"/>
                </a:solidFill>
                <a:latin typeface="+mn-lt"/>
                <a:ea typeface="+mn-ea"/>
                <a:cs typeface="ＭＳ Ｐゴシック"/>
              </a:defRPr>
            </a:lvl4pPr>
            <a:lvl5pPr marL="1771650" indent="-228600" algn="l" rtl="0" eaLnBrk="0" fontAlgn="base" hangingPunct="0">
              <a:spcBef>
                <a:spcPct val="60000"/>
              </a:spcBef>
              <a:spcAft>
                <a:spcPct val="0"/>
              </a:spcAft>
              <a:buChar char="»"/>
              <a:defRPr sz="2000">
                <a:solidFill>
                  <a:srgbClr val="63554C"/>
                </a:solidFill>
                <a:latin typeface="+mn-lt"/>
                <a:ea typeface="+mn-ea"/>
                <a:cs typeface="ＭＳ Ｐゴシック"/>
              </a:defRPr>
            </a:lvl5pPr>
            <a:lvl6pPr marL="2514600" indent="-228600" algn="l" rtl="0" fontAlgn="base">
              <a:spcBef>
                <a:spcPct val="20000"/>
              </a:spcBef>
              <a:spcAft>
                <a:spcPct val="0"/>
              </a:spcAft>
              <a:buChar char="»"/>
              <a:defRPr sz="2000">
                <a:solidFill>
                  <a:srgbClr val="173962"/>
                </a:solidFill>
                <a:latin typeface="+mn-lt"/>
                <a:ea typeface="+mn-ea"/>
              </a:defRPr>
            </a:lvl6pPr>
            <a:lvl7pPr marL="2971800" indent="-228600" algn="l" rtl="0" fontAlgn="base">
              <a:spcBef>
                <a:spcPct val="20000"/>
              </a:spcBef>
              <a:spcAft>
                <a:spcPct val="0"/>
              </a:spcAft>
              <a:buChar char="»"/>
              <a:defRPr sz="2000">
                <a:solidFill>
                  <a:srgbClr val="173962"/>
                </a:solidFill>
                <a:latin typeface="+mn-lt"/>
                <a:ea typeface="+mn-ea"/>
              </a:defRPr>
            </a:lvl7pPr>
            <a:lvl8pPr marL="3429000" indent="-228600" algn="l" rtl="0" fontAlgn="base">
              <a:spcBef>
                <a:spcPct val="20000"/>
              </a:spcBef>
              <a:spcAft>
                <a:spcPct val="0"/>
              </a:spcAft>
              <a:buChar char="»"/>
              <a:defRPr sz="2000">
                <a:solidFill>
                  <a:srgbClr val="173962"/>
                </a:solidFill>
                <a:latin typeface="+mn-lt"/>
                <a:ea typeface="+mn-ea"/>
              </a:defRPr>
            </a:lvl8pPr>
            <a:lvl9pPr marL="3886200" indent="-228600" algn="l" rtl="0" fontAlgn="base">
              <a:spcBef>
                <a:spcPct val="20000"/>
              </a:spcBef>
              <a:spcAft>
                <a:spcPct val="0"/>
              </a:spcAft>
              <a:buChar char="»"/>
              <a:defRPr sz="2000">
                <a:solidFill>
                  <a:srgbClr val="173962"/>
                </a:solidFill>
                <a:latin typeface="+mn-lt"/>
                <a:ea typeface="+mn-ea"/>
              </a:defRPr>
            </a:lvl9pPr>
          </a:lstStyle>
          <a:p>
            <a:pPr marL="0" indent="0" eaLnBrk="1" hangingPunct="1">
              <a:lnSpc>
                <a:spcPct val="80000"/>
              </a:lnSpc>
              <a:spcBef>
                <a:spcPts val="600"/>
              </a:spcBef>
              <a:buClr>
                <a:srgbClr val="463D35"/>
              </a:buClr>
              <a:buFontTx/>
              <a:buNone/>
              <a:defRPr/>
            </a:pPr>
            <a:r>
              <a:rPr lang="en-US" b="1" dirty="0">
                <a:solidFill>
                  <a:srgbClr val="EEECE1">
                    <a:lumMod val="25000"/>
                  </a:srgbClr>
                </a:solidFill>
                <a:cs typeface="Arial" pitchFamily="34" charset="0"/>
              </a:rPr>
              <a:t>2012-2013 School </a:t>
            </a:r>
            <a:r>
              <a:rPr lang="en-US" b="1" dirty="0" smtClean="0">
                <a:solidFill>
                  <a:srgbClr val="EEECE1">
                    <a:lumMod val="25000"/>
                  </a:srgbClr>
                </a:solidFill>
                <a:cs typeface="Arial" pitchFamily="34" charset="0"/>
              </a:rPr>
              <a:t>Calendar - </a:t>
            </a:r>
            <a:r>
              <a:rPr lang="en-US" i="1" dirty="0" smtClean="0">
                <a:solidFill>
                  <a:srgbClr val="EEECE1">
                    <a:lumMod val="25000"/>
                  </a:srgbClr>
                </a:solidFill>
                <a:cs typeface="Arial" pitchFamily="34" charset="0"/>
              </a:rPr>
              <a:t>Draft</a:t>
            </a:r>
            <a:r>
              <a:rPr lang="en-US" sz="2800" i="1" dirty="0" smtClean="0">
                <a:solidFill>
                  <a:srgbClr val="EEECE1">
                    <a:lumMod val="25000"/>
                  </a:srgbClr>
                </a:solidFill>
                <a:cs typeface="Arial" pitchFamily="34" charset="0"/>
              </a:rPr>
              <a:t/>
            </a:r>
            <a:br>
              <a:rPr lang="en-US" sz="2800" i="1" dirty="0" smtClean="0">
                <a:solidFill>
                  <a:srgbClr val="EEECE1">
                    <a:lumMod val="25000"/>
                  </a:srgbClr>
                </a:solidFill>
                <a:cs typeface="Arial" pitchFamily="34" charset="0"/>
              </a:rPr>
            </a:br>
            <a:endParaRPr lang="en-US" sz="2800" i="1" dirty="0" smtClean="0">
              <a:solidFill>
                <a:srgbClr val="EEECE1">
                  <a:lumMod val="25000"/>
                </a:srgbClr>
              </a:solidFill>
              <a:cs typeface="Arial" pitchFamily="34" charset="0"/>
            </a:endParaRPr>
          </a:p>
          <a:p>
            <a:pPr marL="461963" indent="-461963" eaLnBrk="1" hangingPunct="1">
              <a:lnSpc>
                <a:spcPct val="80000"/>
              </a:lnSpc>
              <a:spcBef>
                <a:spcPts val="600"/>
              </a:spcBef>
              <a:defRPr/>
            </a:pPr>
            <a:endParaRPr lang="en-US" sz="2800" b="1" dirty="0" smtClean="0">
              <a:solidFill>
                <a:srgbClr val="EEECE1">
                  <a:lumMod val="25000"/>
                </a:srgbClr>
              </a:solidFill>
              <a:cs typeface="Arial"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1540165621"/>
              </p:ext>
            </p:extLst>
          </p:nvPr>
        </p:nvGraphicFramePr>
        <p:xfrm>
          <a:off x="340312" y="1036321"/>
          <a:ext cx="8590050" cy="5745479"/>
        </p:xfrm>
        <a:graphic>
          <a:graphicData uri="http://schemas.openxmlformats.org/drawingml/2006/table">
            <a:tbl>
              <a:tblPr firstRow="1" bandRow="1">
                <a:tableStyleId>{5C22544A-7EE6-4342-B048-85BDC9FD1C3A}</a:tableStyleId>
              </a:tblPr>
              <a:tblGrid>
                <a:gridCol w="572670"/>
                <a:gridCol w="572670"/>
                <a:gridCol w="572670"/>
                <a:gridCol w="572670"/>
                <a:gridCol w="572670"/>
                <a:gridCol w="572670"/>
                <a:gridCol w="572670"/>
                <a:gridCol w="572670"/>
                <a:gridCol w="572670"/>
                <a:gridCol w="572670"/>
                <a:gridCol w="572670"/>
                <a:gridCol w="572670"/>
                <a:gridCol w="572670"/>
                <a:gridCol w="572670"/>
                <a:gridCol w="572670"/>
              </a:tblGrid>
              <a:tr h="637686">
                <a:tc>
                  <a:txBody>
                    <a:bodyPr/>
                    <a:lstStyle/>
                    <a:p>
                      <a:pPr algn="l"/>
                      <a:r>
                        <a:rPr lang="en-US" sz="2000" dirty="0" smtClean="0">
                          <a:solidFill>
                            <a:schemeClr val="bg1"/>
                          </a:solidFill>
                        </a:rPr>
                        <a:t>Aug</a:t>
                      </a:r>
                      <a:endParaRPr lang="en-US" sz="2000" dirty="0">
                        <a:solidFill>
                          <a:schemeClr val="bg1"/>
                        </a:solidFill>
                      </a:endParaRPr>
                    </a:p>
                  </a:txBody>
                  <a:tcPr vert="vert27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75000"/>
                      </a:schemeClr>
                    </a:solidFill>
                  </a:tcPr>
                </a:tc>
                <a:tc>
                  <a:txBody>
                    <a:bodyPr/>
                    <a:lstStyle/>
                    <a:p>
                      <a:pPr algn="l"/>
                      <a:r>
                        <a:rPr lang="en-US" sz="2000" dirty="0" smtClean="0">
                          <a:solidFill>
                            <a:schemeClr val="bg1"/>
                          </a:solidFill>
                        </a:rPr>
                        <a:t>Sep</a:t>
                      </a:r>
                      <a:endParaRPr lang="en-US" sz="2000" dirty="0">
                        <a:solidFill>
                          <a:schemeClr val="bg1"/>
                        </a:solidFill>
                      </a:endParaRPr>
                    </a:p>
                  </a:txBody>
                  <a:tcPr vert="vert27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75000"/>
                      </a:schemeClr>
                    </a:solidFill>
                  </a:tcPr>
                </a:tc>
                <a:tc>
                  <a:txBody>
                    <a:bodyPr/>
                    <a:lstStyle/>
                    <a:p>
                      <a:pPr algn="l"/>
                      <a:r>
                        <a:rPr lang="en-US" sz="2000" dirty="0" smtClean="0">
                          <a:solidFill>
                            <a:schemeClr val="bg1"/>
                          </a:solidFill>
                        </a:rPr>
                        <a:t>Oct</a:t>
                      </a:r>
                      <a:endParaRPr lang="en-US" sz="2000" dirty="0">
                        <a:solidFill>
                          <a:schemeClr val="bg1"/>
                        </a:solidFill>
                      </a:endParaRPr>
                    </a:p>
                  </a:txBody>
                  <a:tcPr vert="vert27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75000"/>
                      </a:schemeClr>
                    </a:solidFill>
                  </a:tcPr>
                </a:tc>
                <a:tc>
                  <a:txBody>
                    <a:bodyPr/>
                    <a:lstStyle/>
                    <a:p>
                      <a:pPr algn="l"/>
                      <a:r>
                        <a:rPr lang="en-US" sz="2000" dirty="0" smtClean="0">
                          <a:solidFill>
                            <a:schemeClr val="bg1"/>
                          </a:solidFill>
                        </a:rPr>
                        <a:t>Nov</a:t>
                      </a:r>
                      <a:endParaRPr lang="en-US" sz="2000" dirty="0">
                        <a:solidFill>
                          <a:schemeClr val="bg1"/>
                        </a:solidFill>
                      </a:endParaRPr>
                    </a:p>
                  </a:txBody>
                  <a:tcPr vert="vert27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75000"/>
                      </a:schemeClr>
                    </a:solidFill>
                  </a:tcPr>
                </a:tc>
                <a:tc>
                  <a:txBody>
                    <a:bodyPr/>
                    <a:lstStyle/>
                    <a:p>
                      <a:pPr algn="l"/>
                      <a:r>
                        <a:rPr lang="en-US" sz="2000" dirty="0" smtClean="0">
                          <a:solidFill>
                            <a:schemeClr val="bg1"/>
                          </a:solidFill>
                        </a:rPr>
                        <a:t>Dec</a:t>
                      </a:r>
                      <a:endParaRPr lang="en-US" sz="2000" dirty="0">
                        <a:solidFill>
                          <a:schemeClr val="bg1"/>
                        </a:solidFill>
                      </a:endParaRPr>
                    </a:p>
                  </a:txBody>
                  <a:tcPr vert="vert27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75000"/>
                      </a:schemeClr>
                    </a:solidFill>
                  </a:tcPr>
                </a:tc>
                <a:tc>
                  <a:txBody>
                    <a:bodyPr/>
                    <a:lstStyle/>
                    <a:p>
                      <a:pPr algn="l"/>
                      <a:r>
                        <a:rPr lang="en-US" sz="2000" dirty="0" smtClean="0">
                          <a:solidFill>
                            <a:schemeClr val="bg1"/>
                          </a:solidFill>
                        </a:rPr>
                        <a:t>Jan</a:t>
                      </a:r>
                      <a:endParaRPr lang="en-US" sz="2000" dirty="0">
                        <a:solidFill>
                          <a:schemeClr val="bg1"/>
                        </a:solidFill>
                      </a:endParaRPr>
                    </a:p>
                  </a:txBody>
                  <a:tcPr vert="vert27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75000"/>
                      </a:schemeClr>
                    </a:solidFill>
                  </a:tcPr>
                </a:tc>
                <a:tc>
                  <a:txBody>
                    <a:bodyPr/>
                    <a:lstStyle/>
                    <a:p>
                      <a:pPr algn="l"/>
                      <a:r>
                        <a:rPr lang="en-US" sz="2000" dirty="0" smtClean="0">
                          <a:solidFill>
                            <a:schemeClr val="bg1"/>
                          </a:solidFill>
                        </a:rPr>
                        <a:t>Feb</a:t>
                      </a:r>
                      <a:endParaRPr lang="en-US" sz="2000" dirty="0">
                        <a:solidFill>
                          <a:schemeClr val="bg1"/>
                        </a:solidFill>
                      </a:endParaRPr>
                    </a:p>
                  </a:txBody>
                  <a:tcPr vert="vert27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75000"/>
                      </a:schemeClr>
                    </a:solidFill>
                  </a:tcPr>
                </a:tc>
                <a:tc>
                  <a:txBody>
                    <a:bodyPr/>
                    <a:lstStyle/>
                    <a:p>
                      <a:pPr algn="l"/>
                      <a:r>
                        <a:rPr lang="en-US" sz="2000" dirty="0" smtClean="0">
                          <a:solidFill>
                            <a:schemeClr val="bg1"/>
                          </a:solidFill>
                        </a:rPr>
                        <a:t>Mar</a:t>
                      </a:r>
                      <a:endParaRPr lang="en-US" sz="2000" dirty="0">
                        <a:solidFill>
                          <a:schemeClr val="bg1"/>
                        </a:solidFill>
                      </a:endParaRPr>
                    </a:p>
                  </a:txBody>
                  <a:tcPr vert="vert27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75000"/>
                      </a:schemeClr>
                    </a:solidFill>
                  </a:tcPr>
                </a:tc>
                <a:tc>
                  <a:txBody>
                    <a:bodyPr/>
                    <a:lstStyle/>
                    <a:p>
                      <a:pPr algn="l"/>
                      <a:r>
                        <a:rPr lang="en-US" sz="2000" dirty="0" smtClean="0">
                          <a:solidFill>
                            <a:schemeClr val="bg1"/>
                          </a:solidFill>
                        </a:rPr>
                        <a:t>Apr</a:t>
                      </a:r>
                      <a:endParaRPr lang="en-US" sz="2000" dirty="0">
                        <a:solidFill>
                          <a:schemeClr val="bg1"/>
                        </a:solidFill>
                      </a:endParaRPr>
                    </a:p>
                  </a:txBody>
                  <a:tcPr vert="vert27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75000"/>
                      </a:schemeClr>
                    </a:solidFill>
                  </a:tcPr>
                </a:tc>
                <a:tc>
                  <a:txBody>
                    <a:bodyPr/>
                    <a:lstStyle/>
                    <a:p>
                      <a:pPr algn="l"/>
                      <a:r>
                        <a:rPr lang="en-US" sz="2000" dirty="0" smtClean="0">
                          <a:solidFill>
                            <a:schemeClr val="bg1"/>
                          </a:solidFill>
                        </a:rPr>
                        <a:t>May</a:t>
                      </a:r>
                      <a:endParaRPr lang="en-US" sz="2000" dirty="0">
                        <a:solidFill>
                          <a:schemeClr val="bg1"/>
                        </a:solidFill>
                      </a:endParaRPr>
                    </a:p>
                  </a:txBody>
                  <a:tcPr vert="vert27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75000"/>
                      </a:schemeClr>
                    </a:solidFill>
                  </a:tcPr>
                </a:tc>
                <a:tc>
                  <a:txBody>
                    <a:bodyPr/>
                    <a:lstStyle/>
                    <a:p>
                      <a:pPr algn="l"/>
                      <a:r>
                        <a:rPr lang="en-US" sz="2000" dirty="0" smtClean="0">
                          <a:solidFill>
                            <a:schemeClr val="bg1"/>
                          </a:solidFill>
                        </a:rPr>
                        <a:t>June</a:t>
                      </a:r>
                      <a:endParaRPr lang="en-US" sz="2000" dirty="0">
                        <a:solidFill>
                          <a:schemeClr val="bg1"/>
                        </a:solidFill>
                      </a:endParaRPr>
                    </a:p>
                  </a:txBody>
                  <a:tcPr vert="vert27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75000"/>
                      </a:schemeClr>
                    </a:solidFill>
                  </a:tcPr>
                </a:tc>
                <a:tc>
                  <a:txBody>
                    <a:bodyPr/>
                    <a:lstStyle/>
                    <a:p>
                      <a:pPr algn="l"/>
                      <a:r>
                        <a:rPr lang="en-US" sz="2000" dirty="0" smtClean="0">
                          <a:solidFill>
                            <a:schemeClr val="bg1"/>
                          </a:solidFill>
                        </a:rPr>
                        <a:t>July</a:t>
                      </a:r>
                      <a:endParaRPr lang="en-US" sz="2000" dirty="0">
                        <a:solidFill>
                          <a:schemeClr val="bg1"/>
                        </a:solidFill>
                      </a:endParaRPr>
                    </a:p>
                  </a:txBody>
                  <a:tcPr vert="vert27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75000"/>
                      </a:schemeClr>
                    </a:solidFill>
                  </a:tcPr>
                </a:tc>
                <a:tc>
                  <a:txBody>
                    <a:bodyPr/>
                    <a:lstStyle/>
                    <a:p>
                      <a:pPr algn="l"/>
                      <a:r>
                        <a:rPr lang="en-US" sz="2000" dirty="0" smtClean="0">
                          <a:solidFill>
                            <a:schemeClr val="bg1"/>
                          </a:solidFill>
                        </a:rPr>
                        <a:t>Aug</a:t>
                      </a:r>
                      <a:endParaRPr lang="en-US" sz="2000" dirty="0">
                        <a:solidFill>
                          <a:schemeClr val="bg1"/>
                        </a:solidFill>
                      </a:endParaRPr>
                    </a:p>
                  </a:txBody>
                  <a:tcPr vert="vert27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75000"/>
                      </a:schemeClr>
                    </a:solidFill>
                  </a:tcPr>
                </a:tc>
                <a:tc>
                  <a:txBody>
                    <a:bodyPr/>
                    <a:lstStyle/>
                    <a:p>
                      <a:pPr algn="l"/>
                      <a:r>
                        <a:rPr lang="en-US" sz="2000" dirty="0" smtClean="0">
                          <a:solidFill>
                            <a:schemeClr val="bg1"/>
                          </a:solidFill>
                        </a:rPr>
                        <a:t>Sept</a:t>
                      </a:r>
                      <a:endParaRPr lang="en-US" sz="2000" dirty="0">
                        <a:solidFill>
                          <a:schemeClr val="bg1"/>
                        </a:solidFill>
                      </a:endParaRPr>
                    </a:p>
                  </a:txBody>
                  <a:tcPr vert="vert27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75000"/>
                      </a:schemeClr>
                    </a:solidFill>
                  </a:tcPr>
                </a:tc>
                <a:tc>
                  <a:txBody>
                    <a:bodyPr/>
                    <a:lstStyle/>
                    <a:p>
                      <a:pPr algn="l"/>
                      <a:r>
                        <a:rPr lang="en-US" sz="2000" dirty="0" smtClean="0">
                          <a:solidFill>
                            <a:schemeClr val="bg1"/>
                          </a:solidFill>
                        </a:rPr>
                        <a:t>Oct</a:t>
                      </a:r>
                      <a:endParaRPr lang="en-US" sz="2000" dirty="0">
                        <a:solidFill>
                          <a:schemeClr val="bg1"/>
                        </a:solidFill>
                      </a:endParaRPr>
                    </a:p>
                  </a:txBody>
                  <a:tcPr vert="vert27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75000"/>
                      </a:schemeClr>
                    </a:solidFill>
                  </a:tcPr>
                </a:tc>
              </a:tr>
              <a:tr h="359939">
                <a:tc gridSpan="15">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solidFill>
                            <a:schemeClr val="bg1"/>
                          </a:solidFill>
                        </a:rPr>
                        <a:t>New</a:t>
                      </a:r>
                      <a:r>
                        <a:rPr lang="en-US" sz="1800" b="1" baseline="0" dirty="0" smtClean="0">
                          <a:solidFill>
                            <a:schemeClr val="bg1"/>
                          </a:solidFill>
                        </a:rPr>
                        <a:t> State Tests (3-8 ELA and Math; 5 &amp; 8 Science; 3 High School Exams)</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4A452A"/>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r>
              <a:tr h="359939">
                <a:tc>
                  <a:txBody>
                    <a:bodyPr/>
                    <a:lstStyle/>
                    <a:p>
                      <a:endParaRPr lang="en-US" dirty="0"/>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r>
              <a:tr h="359939">
                <a:tc>
                  <a:txBody>
                    <a:bodyPr/>
                    <a:lstStyle/>
                    <a:p>
                      <a:endParaRPr lang="en-US" dirty="0"/>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r>
              <a:tr h="642473">
                <a:tc>
                  <a:txBody>
                    <a:bodyPr/>
                    <a:lstStyle/>
                    <a:p>
                      <a:endParaRPr lang="en-US" dirty="0"/>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r>
              <a:tr h="359939">
                <a:tc gridSpan="15">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chemeClr val="bg1"/>
                          </a:solidFill>
                          <a:effectLst/>
                          <a:uLnTx/>
                          <a:uFillTx/>
                          <a:latin typeface="+mn-lt"/>
                          <a:ea typeface="+mn-ea"/>
                          <a:cs typeface="+mn-cs"/>
                        </a:rPr>
                        <a:t>ACT, PLAN, EXPLORE, WORKKEYS </a:t>
                      </a:r>
                      <a:endParaRPr lang="en-US" sz="1800" b="1" dirty="0" smtClean="0">
                        <a:solidFill>
                          <a:schemeClr val="bg1"/>
                        </a:solidFill>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4A452A"/>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r>
              <a:tr h="1539240">
                <a:tc>
                  <a:txBody>
                    <a:bodyPr/>
                    <a:lstStyle/>
                    <a:p>
                      <a:endParaRPr lang="en-US" sz="800" dirty="0"/>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r>
              <a:tr h="359939">
                <a:tc gridSpan="15">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baseline="0" dirty="0" smtClean="0">
                          <a:solidFill>
                            <a:schemeClr val="bg1"/>
                          </a:solidFill>
                        </a:rPr>
                        <a:t>SMARTER Balanced (Development Work)</a:t>
                      </a:r>
                      <a:endParaRPr lang="en-US" sz="1800" b="1" dirty="0" smtClean="0">
                        <a:solidFill>
                          <a:schemeClr val="bg1"/>
                        </a:solidFill>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4A452A"/>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r>
              <a:tr h="359939">
                <a:tc>
                  <a:txBody>
                    <a:bodyPr/>
                    <a:lstStyle/>
                    <a:p>
                      <a:endParaRPr lang="en-US" dirty="0"/>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solidFill>
                          <a:schemeClr val="bg1">
                            <a:lumMod val="75000"/>
                          </a:schemeClr>
                        </a:solidFil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r>
              <a:tr h="359939">
                <a:tc>
                  <a:txBody>
                    <a:bodyPr/>
                    <a:lstStyle/>
                    <a:p>
                      <a:endParaRPr lang="en-US" dirty="0"/>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solidFill>
                          <a:schemeClr val="bg1">
                            <a:lumMod val="75000"/>
                          </a:schemeClr>
                        </a:solidFil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r>
              <a:tr h="198120">
                <a:tc>
                  <a:txBody>
                    <a:bodyPr/>
                    <a:lstStyle/>
                    <a:p>
                      <a:endParaRPr lang="en-US" dirty="0"/>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dirty="0">
                        <a:solidFill>
                          <a:schemeClr val="bg1">
                            <a:lumMod val="75000"/>
                          </a:schemeClr>
                        </a:solidFil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r>
            </a:tbl>
          </a:graphicData>
        </a:graphic>
      </p:graphicFrame>
      <p:sp>
        <p:nvSpPr>
          <p:cNvPr id="3" name="TextBox 2"/>
          <p:cNvSpPr txBox="1"/>
          <p:nvPr/>
        </p:nvSpPr>
        <p:spPr>
          <a:xfrm>
            <a:off x="2030104" y="3840480"/>
            <a:ext cx="1524000" cy="369332"/>
          </a:xfrm>
          <a:prstGeom prst="rect">
            <a:avLst/>
          </a:prstGeom>
          <a:noFill/>
        </p:spPr>
        <p:txBody>
          <a:bodyPr wrap="square" rtlCol="0">
            <a:spAutoFit/>
          </a:bodyPr>
          <a:lstStyle/>
          <a:p>
            <a:r>
              <a:rPr lang="en-US" b="1" dirty="0" smtClean="0">
                <a:solidFill>
                  <a:srgbClr val="4A452A"/>
                </a:solidFill>
              </a:rPr>
              <a:t>PLAN</a:t>
            </a:r>
            <a:endParaRPr lang="en-US" sz="1500" b="1" dirty="0">
              <a:solidFill>
                <a:srgbClr val="4A452A"/>
              </a:solidFill>
            </a:endParaRPr>
          </a:p>
        </p:txBody>
      </p:sp>
      <p:sp>
        <p:nvSpPr>
          <p:cNvPr id="9" name="TextBox 8"/>
          <p:cNvSpPr txBox="1"/>
          <p:nvPr/>
        </p:nvSpPr>
        <p:spPr>
          <a:xfrm>
            <a:off x="2026328" y="4221480"/>
            <a:ext cx="1936072" cy="369332"/>
          </a:xfrm>
          <a:prstGeom prst="rect">
            <a:avLst/>
          </a:prstGeom>
          <a:noFill/>
        </p:spPr>
        <p:txBody>
          <a:bodyPr wrap="square" rtlCol="0">
            <a:spAutoFit/>
          </a:bodyPr>
          <a:lstStyle/>
          <a:p>
            <a:r>
              <a:rPr lang="en-US" b="1" dirty="0" smtClean="0">
                <a:solidFill>
                  <a:srgbClr val="4A452A"/>
                </a:solidFill>
              </a:rPr>
              <a:t>EXPLORE</a:t>
            </a:r>
            <a:endParaRPr lang="en-US" sz="1400" b="1" dirty="0">
              <a:solidFill>
                <a:srgbClr val="4A452A"/>
              </a:solidFill>
            </a:endParaRPr>
          </a:p>
        </p:txBody>
      </p:sp>
      <p:sp>
        <p:nvSpPr>
          <p:cNvPr id="11" name="TextBox 10"/>
          <p:cNvSpPr txBox="1"/>
          <p:nvPr/>
        </p:nvSpPr>
        <p:spPr>
          <a:xfrm>
            <a:off x="4620950" y="3779520"/>
            <a:ext cx="3240350" cy="1492716"/>
          </a:xfrm>
          <a:prstGeom prst="rect">
            <a:avLst/>
          </a:prstGeom>
          <a:noFill/>
        </p:spPr>
        <p:txBody>
          <a:bodyPr wrap="square" rtlCol="0">
            <a:spAutoFit/>
          </a:bodyPr>
          <a:lstStyle/>
          <a:p>
            <a:r>
              <a:rPr lang="en-US" sz="2800" b="1" dirty="0" smtClean="0">
                <a:solidFill>
                  <a:srgbClr val="4A452A"/>
                </a:solidFill>
              </a:rPr>
              <a:t>ACT</a:t>
            </a:r>
            <a:r>
              <a:rPr lang="en-US" sz="2800" dirty="0" smtClean="0">
                <a:solidFill>
                  <a:srgbClr val="4A452A"/>
                </a:solidFill>
              </a:rPr>
              <a:t>  </a:t>
            </a:r>
            <a:r>
              <a:rPr lang="en-US" dirty="0" smtClean="0">
                <a:solidFill>
                  <a:srgbClr val="4A452A"/>
                </a:solidFill>
              </a:rPr>
              <a:t/>
            </a:r>
            <a:br>
              <a:rPr lang="en-US" dirty="0" smtClean="0">
                <a:solidFill>
                  <a:srgbClr val="4A452A"/>
                </a:solidFill>
              </a:rPr>
            </a:br>
            <a:r>
              <a:rPr lang="en-US" sz="1500" dirty="0" smtClean="0">
                <a:solidFill>
                  <a:srgbClr val="4A452A"/>
                </a:solidFill>
              </a:rPr>
              <a:t>March 5, 2013</a:t>
            </a:r>
            <a:br>
              <a:rPr lang="en-US" sz="1500" dirty="0" smtClean="0">
                <a:solidFill>
                  <a:srgbClr val="4A452A"/>
                </a:solidFill>
              </a:rPr>
            </a:br>
            <a:r>
              <a:rPr lang="en-US" sz="1500" dirty="0" smtClean="0">
                <a:solidFill>
                  <a:srgbClr val="4A452A"/>
                </a:solidFill>
              </a:rPr>
              <a:t>March 19, 2013 (make-up)</a:t>
            </a:r>
            <a:br>
              <a:rPr lang="en-US" sz="1500" dirty="0" smtClean="0">
                <a:solidFill>
                  <a:srgbClr val="4A452A"/>
                </a:solidFill>
              </a:rPr>
            </a:br>
            <a:r>
              <a:rPr lang="en-US" sz="1500" dirty="0" smtClean="0">
                <a:solidFill>
                  <a:srgbClr val="4A452A"/>
                </a:solidFill>
              </a:rPr>
              <a:t>March 5-19 (accommodations testing) </a:t>
            </a:r>
            <a:r>
              <a:rPr lang="en-US" dirty="0" smtClean="0">
                <a:solidFill>
                  <a:srgbClr val="4A452A"/>
                </a:solidFill>
              </a:rPr>
              <a:t/>
            </a:r>
            <a:br>
              <a:rPr lang="en-US" dirty="0" smtClean="0">
                <a:solidFill>
                  <a:srgbClr val="4A452A"/>
                </a:solidFill>
              </a:rPr>
            </a:br>
            <a:endParaRPr lang="en-US" dirty="0">
              <a:solidFill>
                <a:srgbClr val="4A452A"/>
              </a:solidFill>
            </a:endParaRPr>
          </a:p>
        </p:txBody>
      </p:sp>
      <p:sp>
        <p:nvSpPr>
          <p:cNvPr id="12" name="Oval 11"/>
          <p:cNvSpPr>
            <a:spLocks noChangeAspect="1"/>
          </p:cNvSpPr>
          <p:nvPr/>
        </p:nvSpPr>
        <p:spPr>
          <a:xfrm>
            <a:off x="4513431" y="3968398"/>
            <a:ext cx="114300" cy="11430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4" name="TextBox 13"/>
          <p:cNvSpPr txBox="1"/>
          <p:nvPr/>
        </p:nvSpPr>
        <p:spPr>
          <a:xfrm>
            <a:off x="3352800" y="4069345"/>
            <a:ext cx="1336344" cy="615553"/>
          </a:xfrm>
          <a:prstGeom prst="rect">
            <a:avLst/>
          </a:prstGeom>
          <a:noFill/>
        </p:spPr>
        <p:txBody>
          <a:bodyPr wrap="square" rtlCol="0">
            <a:spAutoFit/>
          </a:bodyPr>
          <a:lstStyle/>
          <a:p>
            <a:pPr algn="ctr"/>
            <a:r>
              <a:rPr lang="en-US" b="1" dirty="0" err="1" smtClean="0">
                <a:solidFill>
                  <a:srgbClr val="4A452A"/>
                </a:solidFill>
              </a:rPr>
              <a:t>WorkKeys</a:t>
            </a:r>
            <a:r>
              <a:rPr lang="en-US" b="1" dirty="0" smtClean="0">
                <a:solidFill>
                  <a:srgbClr val="4A452A"/>
                </a:solidFill>
              </a:rPr>
              <a:t/>
            </a:r>
            <a:br>
              <a:rPr lang="en-US" b="1" dirty="0" smtClean="0">
                <a:solidFill>
                  <a:srgbClr val="4A452A"/>
                </a:solidFill>
              </a:rPr>
            </a:br>
            <a:endParaRPr lang="en-US" sz="1600" dirty="0">
              <a:solidFill>
                <a:srgbClr val="4A452A"/>
              </a:solidFill>
            </a:endParaRPr>
          </a:p>
        </p:txBody>
      </p:sp>
      <p:sp>
        <p:nvSpPr>
          <p:cNvPr id="5" name="Rounded Rectangle 4"/>
          <p:cNvSpPr/>
          <p:nvPr/>
        </p:nvSpPr>
        <p:spPr>
          <a:xfrm>
            <a:off x="5638800" y="2429297"/>
            <a:ext cx="666925" cy="162102"/>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TextBox 14"/>
          <p:cNvSpPr txBox="1"/>
          <p:nvPr/>
        </p:nvSpPr>
        <p:spPr>
          <a:xfrm>
            <a:off x="6656696" y="2585711"/>
            <a:ext cx="1336344" cy="338554"/>
          </a:xfrm>
          <a:prstGeom prst="rect">
            <a:avLst/>
          </a:prstGeom>
          <a:noFill/>
        </p:spPr>
        <p:txBody>
          <a:bodyPr wrap="square" rtlCol="0">
            <a:spAutoFit/>
          </a:bodyPr>
          <a:lstStyle/>
          <a:p>
            <a:endParaRPr lang="en-US" sz="1600" dirty="0">
              <a:solidFill>
                <a:srgbClr val="4A452A"/>
              </a:solidFill>
            </a:endParaRPr>
          </a:p>
        </p:txBody>
      </p:sp>
      <p:sp>
        <p:nvSpPr>
          <p:cNvPr id="16" name="TextBox 15"/>
          <p:cNvSpPr txBox="1"/>
          <p:nvPr/>
        </p:nvSpPr>
        <p:spPr>
          <a:xfrm>
            <a:off x="6299200" y="2307148"/>
            <a:ext cx="2229136" cy="369332"/>
          </a:xfrm>
          <a:prstGeom prst="rect">
            <a:avLst/>
          </a:prstGeom>
          <a:noFill/>
        </p:spPr>
        <p:txBody>
          <a:bodyPr wrap="square" rtlCol="0">
            <a:spAutoFit/>
          </a:bodyPr>
          <a:lstStyle/>
          <a:p>
            <a:r>
              <a:rPr lang="en-US" b="1" dirty="0" smtClean="0">
                <a:solidFill>
                  <a:srgbClr val="4A452A"/>
                </a:solidFill>
              </a:rPr>
              <a:t>New Assessments</a:t>
            </a:r>
            <a:endParaRPr lang="en-US" sz="1600" b="1" dirty="0">
              <a:solidFill>
                <a:srgbClr val="4A452A"/>
              </a:solidFill>
            </a:endParaRPr>
          </a:p>
        </p:txBody>
      </p:sp>
      <p:sp>
        <p:nvSpPr>
          <p:cNvPr id="17" name="Rounded Rectangle 16"/>
          <p:cNvSpPr/>
          <p:nvPr/>
        </p:nvSpPr>
        <p:spPr>
          <a:xfrm>
            <a:off x="6324600" y="2740945"/>
            <a:ext cx="1737813" cy="152400"/>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8" name="TextBox 17"/>
          <p:cNvSpPr txBox="1"/>
          <p:nvPr/>
        </p:nvSpPr>
        <p:spPr>
          <a:xfrm>
            <a:off x="6248400" y="2858507"/>
            <a:ext cx="2229136" cy="769441"/>
          </a:xfrm>
          <a:prstGeom prst="rect">
            <a:avLst/>
          </a:prstGeom>
          <a:noFill/>
        </p:spPr>
        <p:txBody>
          <a:bodyPr wrap="square" rtlCol="0">
            <a:spAutoFit/>
          </a:bodyPr>
          <a:lstStyle/>
          <a:p>
            <a:r>
              <a:rPr lang="en-US" sz="1400" b="1" dirty="0" smtClean="0">
                <a:solidFill>
                  <a:srgbClr val="4A452A"/>
                </a:solidFill>
              </a:rPr>
              <a:t>Compilation of New Data</a:t>
            </a:r>
          </a:p>
          <a:p>
            <a:r>
              <a:rPr lang="en-US" sz="1400" b="1" dirty="0" smtClean="0">
                <a:solidFill>
                  <a:srgbClr val="4A452A"/>
                </a:solidFill>
              </a:rPr>
              <a:t>Standard Setting</a:t>
            </a:r>
          </a:p>
          <a:p>
            <a:endParaRPr lang="en-US" sz="1600" b="1" dirty="0">
              <a:solidFill>
                <a:srgbClr val="4A452A"/>
              </a:solidFill>
            </a:endParaRPr>
          </a:p>
        </p:txBody>
      </p:sp>
      <p:sp>
        <p:nvSpPr>
          <p:cNvPr id="20" name="TextBox 19"/>
          <p:cNvSpPr txBox="1"/>
          <p:nvPr/>
        </p:nvSpPr>
        <p:spPr>
          <a:xfrm>
            <a:off x="8087625" y="2695196"/>
            <a:ext cx="1117600" cy="738664"/>
          </a:xfrm>
          <a:prstGeom prst="rect">
            <a:avLst/>
          </a:prstGeom>
          <a:noFill/>
        </p:spPr>
        <p:txBody>
          <a:bodyPr wrap="square" rtlCol="0">
            <a:spAutoFit/>
          </a:bodyPr>
          <a:lstStyle/>
          <a:p>
            <a:pPr algn="ctr"/>
            <a:r>
              <a:rPr lang="en-US" sz="1400" b="1" dirty="0" smtClean="0">
                <a:solidFill>
                  <a:srgbClr val="4A452A"/>
                </a:solidFill>
              </a:rPr>
              <a:t>READY </a:t>
            </a:r>
            <a:br>
              <a:rPr lang="en-US" sz="1400" b="1" dirty="0" smtClean="0">
                <a:solidFill>
                  <a:srgbClr val="4A452A"/>
                </a:solidFill>
              </a:rPr>
            </a:br>
            <a:r>
              <a:rPr lang="en-US" sz="1400" b="1" dirty="0" smtClean="0">
                <a:solidFill>
                  <a:srgbClr val="4A452A"/>
                </a:solidFill>
              </a:rPr>
              <a:t>Report </a:t>
            </a:r>
            <a:br>
              <a:rPr lang="en-US" sz="1400" b="1" dirty="0" smtClean="0">
                <a:solidFill>
                  <a:srgbClr val="4A452A"/>
                </a:solidFill>
              </a:rPr>
            </a:br>
            <a:r>
              <a:rPr lang="en-US" sz="1400" b="1" dirty="0" smtClean="0">
                <a:solidFill>
                  <a:srgbClr val="4A452A"/>
                </a:solidFill>
              </a:rPr>
              <a:t>to  SBE</a:t>
            </a:r>
            <a:endParaRPr lang="en-US" sz="1400" b="1" dirty="0">
              <a:solidFill>
                <a:srgbClr val="4A452A"/>
              </a:solidFill>
            </a:endParaRPr>
          </a:p>
        </p:txBody>
      </p:sp>
      <p:sp>
        <p:nvSpPr>
          <p:cNvPr id="21" name="Content Placeholder 4"/>
          <p:cNvSpPr txBox="1">
            <a:spLocks/>
          </p:cNvSpPr>
          <p:nvPr/>
        </p:nvSpPr>
        <p:spPr bwMode="auto">
          <a:xfrm>
            <a:off x="1706880" y="762000"/>
            <a:ext cx="905679" cy="36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60000"/>
              </a:spcBef>
              <a:spcAft>
                <a:spcPct val="0"/>
              </a:spcAft>
              <a:buChar char="•"/>
              <a:defRPr sz="3200">
                <a:solidFill>
                  <a:srgbClr val="63554C"/>
                </a:solidFill>
                <a:latin typeface="+mn-lt"/>
                <a:ea typeface="+mn-ea"/>
                <a:cs typeface="ＭＳ Ｐゴシック" charset="0"/>
              </a:defRPr>
            </a:lvl1pPr>
            <a:lvl2pPr marL="742950" indent="-285750" algn="l" rtl="0" eaLnBrk="0" fontAlgn="base" hangingPunct="0">
              <a:spcBef>
                <a:spcPct val="60000"/>
              </a:spcBef>
              <a:spcAft>
                <a:spcPct val="0"/>
              </a:spcAft>
              <a:buChar char="–"/>
              <a:defRPr sz="2800">
                <a:solidFill>
                  <a:srgbClr val="63554C"/>
                </a:solidFill>
                <a:latin typeface="+mn-lt"/>
                <a:ea typeface="+mn-ea"/>
                <a:cs typeface="ＭＳ Ｐゴシック"/>
              </a:defRPr>
            </a:lvl2pPr>
            <a:lvl3pPr marL="1085850" indent="-228600" algn="l" rtl="0" eaLnBrk="0" fontAlgn="base" hangingPunct="0">
              <a:spcBef>
                <a:spcPct val="60000"/>
              </a:spcBef>
              <a:spcAft>
                <a:spcPct val="0"/>
              </a:spcAft>
              <a:buChar char="•"/>
              <a:defRPr sz="2400">
                <a:solidFill>
                  <a:srgbClr val="63554C"/>
                </a:solidFill>
                <a:latin typeface="+mn-lt"/>
                <a:ea typeface="+mn-ea"/>
                <a:cs typeface="ＭＳ Ｐゴシック"/>
              </a:defRPr>
            </a:lvl3pPr>
            <a:lvl4pPr marL="1428750" indent="-228600" algn="l" rtl="0" eaLnBrk="0" fontAlgn="base" hangingPunct="0">
              <a:spcBef>
                <a:spcPct val="60000"/>
              </a:spcBef>
              <a:spcAft>
                <a:spcPct val="0"/>
              </a:spcAft>
              <a:buChar char="–"/>
              <a:defRPr sz="2000">
                <a:solidFill>
                  <a:srgbClr val="63554C"/>
                </a:solidFill>
                <a:latin typeface="+mn-lt"/>
                <a:ea typeface="+mn-ea"/>
                <a:cs typeface="ＭＳ Ｐゴシック"/>
              </a:defRPr>
            </a:lvl4pPr>
            <a:lvl5pPr marL="1771650" indent="-228600" algn="l" rtl="0" eaLnBrk="0" fontAlgn="base" hangingPunct="0">
              <a:spcBef>
                <a:spcPct val="60000"/>
              </a:spcBef>
              <a:spcAft>
                <a:spcPct val="0"/>
              </a:spcAft>
              <a:buChar char="»"/>
              <a:defRPr sz="2000">
                <a:solidFill>
                  <a:srgbClr val="63554C"/>
                </a:solidFill>
                <a:latin typeface="+mn-lt"/>
                <a:ea typeface="+mn-ea"/>
                <a:cs typeface="ＭＳ Ｐゴシック"/>
              </a:defRPr>
            </a:lvl5pPr>
            <a:lvl6pPr marL="2514600" indent="-228600" algn="l" rtl="0" fontAlgn="base">
              <a:spcBef>
                <a:spcPct val="20000"/>
              </a:spcBef>
              <a:spcAft>
                <a:spcPct val="0"/>
              </a:spcAft>
              <a:buChar char="»"/>
              <a:defRPr sz="2000">
                <a:solidFill>
                  <a:srgbClr val="173962"/>
                </a:solidFill>
                <a:latin typeface="+mn-lt"/>
                <a:ea typeface="+mn-ea"/>
              </a:defRPr>
            </a:lvl6pPr>
            <a:lvl7pPr marL="2971800" indent="-228600" algn="l" rtl="0" fontAlgn="base">
              <a:spcBef>
                <a:spcPct val="20000"/>
              </a:spcBef>
              <a:spcAft>
                <a:spcPct val="0"/>
              </a:spcAft>
              <a:buChar char="»"/>
              <a:defRPr sz="2000">
                <a:solidFill>
                  <a:srgbClr val="173962"/>
                </a:solidFill>
                <a:latin typeface="+mn-lt"/>
                <a:ea typeface="+mn-ea"/>
              </a:defRPr>
            </a:lvl7pPr>
            <a:lvl8pPr marL="3429000" indent="-228600" algn="l" rtl="0" fontAlgn="base">
              <a:spcBef>
                <a:spcPct val="20000"/>
              </a:spcBef>
              <a:spcAft>
                <a:spcPct val="0"/>
              </a:spcAft>
              <a:buChar char="»"/>
              <a:defRPr sz="2000">
                <a:solidFill>
                  <a:srgbClr val="173962"/>
                </a:solidFill>
                <a:latin typeface="+mn-lt"/>
                <a:ea typeface="+mn-ea"/>
              </a:defRPr>
            </a:lvl8pPr>
            <a:lvl9pPr marL="3886200" indent="-228600" algn="l" rtl="0" fontAlgn="base">
              <a:spcBef>
                <a:spcPct val="20000"/>
              </a:spcBef>
              <a:spcAft>
                <a:spcPct val="0"/>
              </a:spcAft>
              <a:buChar char="»"/>
              <a:defRPr sz="2000">
                <a:solidFill>
                  <a:srgbClr val="173962"/>
                </a:solidFill>
                <a:latin typeface="+mn-lt"/>
                <a:ea typeface="+mn-ea"/>
              </a:defRPr>
            </a:lvl9pPr>
          </a:lstStyle>
          <a:p>
            <a:pPr marL="0" indent="0" algn="ctr" eaLnBrk="1" hangingPunct="1">
              <a:lnSpc>
                <a:spcPct val="80000"/>
              </a:lnSpc>
              <a:spcBef>
                <a:spcPts val="600"/>
              </a:spcBef>
              <a:buClr>
                <a:srgbClr val="463D35"/>
              </a:buClr>
              <a:buFontTx/>
              <a:buNone/>
              <a:defRPr/>
            </a:pPr>
            <a:r>
              <a:rPr lang="en-US" sz="2000" b="1" dirty="0" smtClean="0">
                <a:solidFill>
                  <a:srgbClr val="EEECE1">
                    <a:lumMod val="25000"/>
                  </a:srgbClr>
                </a:solidFill>
                <a:cs typeface="Arial" pitchFamily="34" charset="0"/>
              </a:rPr>
              <a:t>2012</a:t>
            </a:r>
            <a:r>
              <a:rPr lang="en-US" sz="1800" b="1" dirty="0" smtClean="0">
                <a:solidFill>
                  <a:srgbClr val="EEECE1">
                    <a:lumMod val="25000"/>
                  </a:srgbClr>
                </a:solidFill>
                <a:cs typeface="Arial" pitchFamily="34" charset="0"/>
              </a:rPr>
              <a:t/>
            </a:r>
            <a:br>
              <a:rPr lang="en-US" sz="1800" b="1" dirty="0" smtClean="0">
                <a:solidFill>
                  <a:srgbClr val="EEECE1">
                    <a:lumMod val="25000"/>
                  </a:srgbClr>
                </a:solidFill>
                <a:cs typeface="Arial" pitchFamily="34" charset="0"/>
              </a:rPr>
            </a:br>
            <a:endParaRPr lang="en-US" sz="1800" b="1" dirty="0" smtClean="0">
              <a:solidFill>
                <a:srgbClr val="EEECE1">
                  <a:lumMod val="25000"/>
                </a:srgbClr>
              </a:solidFill>
              <a:cs typeface="Arial" pitchFamily="34" charset="0"/>
            </a:endParaRPr>
          </a:p>
          <a:p>
            <a:pPr marL="461963" indent="-461963" eaLnBrk="1" hangingPunct="1">
              <a:lnSpc>
                <a:spcPct val="80000"/>
              </a:lnSpc>
              <a:spcBef>
                <a:spcPts val="600"/>
              </a:spcBef>
              <a:defRPr/>
            </a:pPr>
            <a:endParaRPr lang="en-US" sz="1800" b="1" dirty="0" smtClean="0">
              <a:solidFill>
                <a:srgbClr val="EEECE1">
                  <a:lumMod val="25000"/>
                </a:srgbClr>
              </a:solidFill>
              <a:cs typeface="Arial" pitchFamily="34" charset="0"/>
            </a:endParaRPr>
          </a:p>
        </p:txBody>
      </p:sp>
      <p:sp>
        <p:nvSpPr>
          <p:cNvPr id="22" name="Content Placeholder 4"/>
          <p:cNvSpPr txBox="1">
            <a:spLocks/>
          </p:cNvSpPr>
          <p:nvPr/>
        </p:nvSpPr>
        <p:spPr bwMode="auto">
          <a:xfrm>
            <a:off x="5852886" y="762000"/>
            <a:ext cx="905679" cy="36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60000"/>
              </a:spcBef>
              <a:spcAft>
                <a:spcPct val="0"/>
              </a:spcAft>
              <a:buChar char="•"/>
              <a:defRPr sz="3200">
                <a:solidFill>
                  <a:srgbClr val="63554C"/>
                </a:solidFill>
                <a:latin typeface="+mn-lt"/>
                <a:ea typeface="+mn-ea"/>
                <a:cs typeface="ＭＳ Ｐゴシック" charset="0"/>
              </a:defRPr>
            </a:lvl1pPr>
            <a:lvl2pPr marL="742950" indent="-285750" algn="l" rtl="0" eaLnBrk="0" fontAlgn="base" hangingPunct="0">
              <a:spcBef>
                <a:spcPct val="60000"/>
              </a:spcBef>
              <a:spcAft>
                <a:spcPct val="0"/>
              </a:spcAft>
              <a:buChar char="–"/>
              <a:defRPr sz="2800">
                <a:solidFill>
                  <a:srgbClr val="63554C"/>
                </a:solidFill>
                <a:latin typeface="+mn-lt"/>
                <a:ea typeface="+mn-ea"/>
                <a:cs typeface="ＭＳ Ｐゴシック"/>
              </a:defRPr>
            </a:lvl2pPr>
            <a:lvl3pPr marL="1085850" indent="-228600" algn="l" rtl="0" eaLnBrk="0" fontAlgn="base" hangingPunct="0">
              <a:spcBef>
                <a:spcPct val="60000"/>
              </a:spcBef>
              <a:spcAft>
                <a:spcPct val="0"/>
              </a:spcAft>
              <a:buChar char="•"/>
              <a:defRPr sz="2400">
                <a:solidFill>
                  <a:srgbClr val="63554C"/>
                </a:solidFill>
                <a:latin typeface="+mn-lt"/>
                <a:ea typeface="+mn-ea"/>
                <a:cs typeface="ＭＳ Ｐゴシック"/>
              </a:defRPr>
            </a:lvl3pPr>
            <a:lvl4pPr marL="1428750" indent="-228600" algn="l" rtl="0" eaLnBrk="0" fontAlgn="base" hangingPunct="0">
              <a:spcBef>
                <a:spcPct val="60000"/>
              </a:spcBef>
              <a:spcAft>
                <a:spcPct val="0"/>
              </a:spcAft>
              <a:buChar char="–"/>
              <a:defRPr sz="2000">
                <a:solidFill>
                  <a:srgbClr val="63554C"/>
                </a:solidFill>
                <a:latin typeface="+mn-lt"/>
                <a:ea typeface="+mn-ea"/>
                <a:cs typeface="ＭＳ Ｐゴシック"/>
              </a:defRPr>
            </a:lvl4pPr>
            <a:lvl5pPr marL="1771650" indent="-228600" algn="l" rtl="0" eaLnBrk="0" fontAlgn="base" hangingPunct="0">
              <a:spcBef>
                <a:spcPct val="60000"/>
              </a:spcBef>
              <a:spcAft>
                <a:spcPct val="0"/>
              </a:spcAft>
              <a:buChar char="»"/>
              <a:defRPr sz="2000">
                <a:solidFill>
                  <a:srgbClr val="63554C"/>
                </a:solidFill>
                <a:latin typeface="+mn-lt"/>
                <a:ea typeface="+mn-ea"/>
                <a:cs typeface="ＭＳ Ｐゴシック"/>
              </a:defRPr>
            </a:lvl5pPr>
            <a:lvl6pPr marL="2514600" indent="-228600" algn="l" rtl="0" fontAlgn="base">
              <a:spcBef>
                <a:spcPct val="20000"/>
              </a:spcBef>
              <a:spcAft>
                <a:spcPct val="0"/>
              </a:spcAft>
              <a:buChar char="»"/>
              <a:defRPr sz="2000">
                <a:solidFill>
                  <a:srgbClr val="173962"/>
                </a:solidFill>
                <a:latin typeface="+mn-lt"/>
                <a:ea typeface="+mn-ea"/>
              </a:defRPr>
            </a:lvl6pPr>
            <a:lvl7pPr marL="2971800" indent="-228600" algn="l" rtl="0" fontAlgn="base">
              <a:spcBef>
                <a:spcPct val="20000"/>
              </a:spcBef>
              <a:spcAft>
                <a:spcPct val="0"/>
              </a:spcAft>
              <a:buChar char="»"/>
              <a:defRPr sz="2000">
                <a:solidFill>
                  <a:srgbClr val="173962"/>
                </a:solidFill>
                <a:latin typeface="+mn-lt"/>
                <a:ea typeface="+mn-ea"/>
              </a:defRPr>
            </a:lvl7pPr>
            <a:lvl8pPr marL="3429000" indent="-228600" algn="l" rtl="0" fontAlgn="base">
              <a:spcBef>
                <a:spcPct val="20000"/>
              </a:spcBef>
              <a:spcAft>
                <a:spcPct val="0"/>
              </a:spcAft>
              <a:buChar char="»"/>
              <a:defRPr sz="2000">
                <a:solidFill>
                  <a:srgbClr val="173962"/>
                </a:solidFill>
                <a:latin typeface="+mn-lt"/>
                <a:ea typeface="+mn-ea"/>
              </a:defRPr>
            </a:lvl8pPr>
            <a:lvl9pPr marL="3886200" indent="-228600" algn="l" rtl="0" fontAlgn="base">
              <a:spcBef>
                <a:spcPct val="20000"/>
              </a:spcBef>
              <a:spcAft>
                <a:spcPct val="0"/>
              </a:spcAft>
              <a:buChar char="»"/>
              <a:defRPr sz="2000">
                <a:solidFill>
                  <a:srgbClr val="173962"/>
                </a:solidFill>
                <a:latin typeface="+mn-lt"/>
                <a:ea typeface="+mn-ea"/>
              </a:defRPr>
            </a:lvl9pPr>
          </a:lstStyle>
          <a:p>
            <a:pPr marL="0" indent="0" eaLnBrk="1" hangingPunct="1">
              <a:lnSpc>
                <a:spcPct val="80000"/>
              </a:lnSpc>
              <a:spcBef>
                <a:spcPts val="600"/>
              </a:spcBef>
              <a:buClr>
                <a:srgbClr val="463D35"/>
              </a:buClr>
              <a:buFontTx/>
              <a:buNone/>
              <a:defRPr/>
            </a:pPr>
            <a:r>
              <a:rPr lang="en-US" sz="2000" b="1" dirty="0" smtClean="0">
                <a:solidFill>
                  <a:srgbClr val="EEECE1">
                    <a:lumMod val="25000"/>
                  </a:srgbClr>
                </a:solidFill>
                <a:cs typeface="Arial" pitchFamily="34" charset="0"/>
              </a:rPr>
              <a:t>2013</a:t>
            </a:r>
            <a:r>
              <a:rPr lang="en-US" sz="1800" b="1" dirty="0" smtClean="0">
                <a:solidFill>
                  <a:srgbClr val="EEECE1">
                    <a:lumMod val="25000"/>
                  </a:srgbClr>
                </a:solidFill>
                <a:cs typeface="Arial" pitchFamily="34" charset="0"/>
              </a:rPr>
              <a:t/>
            </a:r>
            <a:br>
              <a:rPr lang="en-US" sz="1800" b="1" dirty="0" smtClean="0">
                <a:solidFill>
                  <a:srgbClr val="EEECE1">
                    <a:lumMod val="25000"/>
                  </a:srgbClr>
                </a:solidFill>
                <a:cs typeface="Arial" pitchFamily="34" charset="0"/>
              </a:rPr>
            </a:br>
            <a:endParaRPr lang="en-US" sz="1800" b="1" dirty="0" smtClean="0">
              <a:solidFill>
                <a:srgbClr val="EEECE1">
                  <a:lumMod val="25000"/>
                </a:srgbClr>
              </a:solidFill>
              <a:cs typeface="Arial" pitchFamily="34" charset="0"/>
            </a:endParaRPr>
          </a:p>
          <a:p>
            <a:pPr marL="461963" indent="-461963" eaLnBrk="1" hangingPunct="1">
              <a:lnSpc>
                <a:spcPct val="80000"/>
              </a:lnSpc>
              <a:spcBef>
                <a:spcPts val="600"/>
              </a:spcBef>
              <a:defRPr/>
            </a:pPr>
            <a:endParaRPr lang="en-US" sz="1800" b="1" dirty="0" smtClean="0">
              <a:solidFill>
                <a:srgbClr val="EEECE1">
                  <a:lumMod val="25000"/>
                </a:srgbClr>
              </a:solidFill>
              <a:cs typeface="Arial" pitchFamily="34" charset="0"/>
            </a:endParaRPr>
          </a:p>
        </p:txBody>
      </p:sp>
      <p:sp>
        <p:nvSpPr>
          <p:cNvPr id="8" name="Left Bracket 7"/>
          <p:cNvSpPr/>
          <p:nvPr/>
        </p:nvSpPr>
        <p:spPr>
          <a:xfrm rot="5400000">
            <a:off x="1667865" y="-580113"/>
            <a:ext cx="219085" cy="2903311"/>
          </a:xfrm>
          <a:prstGeom prst="leftBracket">
            <a:avLst>
              <a:gd name="adj" fmla="val 0"/>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black"/>
              </a:solidFill>
            </a:endParaRPr>
          </a:p>
        </p:txBody>
      </p:sp>
      <p:sp>
        <p:nvSpPr>
          <p:cNvPr id="23" name="Left Bracket 22"/>
          <p:cNvSpPr/>
          <p:nvPr/>
        </p:nvSpPr>
        <p:spPr>
          <a:xfrm rot="5400000">
            <a:off x="5985691" y="-1994629"/>
            <a:ext cx="219086" cy="5732343"/>
          </a:xfrm>
          <a:prstGeom prst="leftBracket">
            <a:avLst>
              <a:gd name="adj" fmla="val 0"/>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black"/>
              </a:solidFill>
            </a:endParaRPr>
          </a:p>
        </p:txBody>
      </p:sp>
      <p:sp>
        <p:nvSpPr>
          <p:cNvPr id="24" name="Rounded Rectangle 23"/>
          <p:cNvSpPr/>
          <p:nvPr/>
        </p:nvSpPr>
        <p:spPr>
          <a:xfrm>
            <a:off x="418242" y="5763842"/>
            <a:ext cx="2227338" cy="228600"/>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5" name="TextBox 24"/>
          <p:cNvSpPr txBox="1"/>
          <p:nvPr/>
        </p:nvSpPr>
        <p:spPr>
          <a:xfrm>
            <a:off x="361155" y="5946936"/>
            <a:ext cx="2811949" cy="523220"/>
          </a:xfrm>
          <a:prstGeom prst="rect">
            <a:avLst/>
          </a:prstGeom>
          <a:noFill/>
        </p:spPr>
        <p:txBody>
          <a:bodyPr wrap="square" rtlCol="0">
            <a:spAutoFit/>
          </a:bodyPr>
          <a:lstStyle/>
          <a:p>
            <a:r>
              <a:rPr lang="en-US" sz="1400" dirty="0" smtClean="0">
                <a:solidFill>
                  <a:srgbClr val="4A452A"/>
                </a:solidFill>
              </a:rPr>
              <a:t>Teacher teams write </a:t>
            </a:r>
            <a:br>
              <a:rPr lang="en-US" sz="1400" dirty="0" smtClean="0">
                <a:solidFill>
                  <a:srgbClr val="4A452A"/>
                </a:solidFill>
              </a:rPr>
            </a:br>
            <a:r>
              <a:rPr lang="en-US" sz="1400" dirty="0" smtClean="0">
                <a:solidFill>
                  <a:srgbClr val="4A452A"/>
                </a:solidFill>
              </a:rPr>
              <a:t>field test items</a:t>
            </a:r>
            <a:endParaRPr lang="en-US" sz="1200" dirty="0">
              <a:solidFill>
                <a:srgbClr val="4A452A"/>
              </a:solidFill>
            </a:endParaRPr>
          </a:p>
        </p:txBody>
      </p:sp>
      <p:pic>
        <p:nvPicPr>
          <p:cNvPr id="26" name="Picture 11" descr="readylogo.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8273596" y="2011680"/>
            <a:ext cx="687810" cy="744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TextBox 26"/>
          <p:cNvSpPr txBox="1"/>
          <p:nvPr/>
        </p:nvSpPr>
        <p:spPr>
          <a:xfrm>
            <a:off x="208030" y="2457630"/>
            <a:ext cx="846070" cy="923330"/>
          </a:xfrm>
          <a:prstGeom prst="rect">
            <a:avLst/>
          </a:prstGeom>
          <a:noFill/>
        </p:spPr>
        <p:txBody>
          <a:bodyPr wrap="square" rtlCol="0">
            <a:spAutoFit/>
          </a:bodyPr>
          <a:lstStyle/>
          <a:p>
            <a:pPr algn="ctr"/>
            <a:r>
              <a:rPr lang="en-US" b="1" dirty="0" smtClean="0">
                <a:solidFill>
                  <a:srgbClr val="4A452A"/>
                </a:solidFill>
              </a:rPr>
              <a:t>Last </a:t>
            </a:r>
            <a:br>
              <a:rPr lang="en-US" b="1" dirty="0" smtClean="0">
                <a:solidFill>
                  <a:srgbClr val="4A452A"/>
                </a:solidFill>
              </a:rPr>
            </a:br>
            <a:r>
              <a:rPr lang="en-US" b="1" dirty="0" smtClean="0">
                <a:solidFill>
                  <a:srgbClr val="4A452A"/>
                </a:solidFill>
              </a:rPr>
              <a:t>ABCs</a:t>
            </a:r>
            <a:br>
              <a:rPr lang="en-US" b="1" dirty="0" smtClean="0">
                <a:solidFill>
                  <a:srgbClr val="4A452A"/>
                </a:solidFill>
              </a:rPr>
            </a:br>
            <a:r>
              <a:rPr lang="en-US" b="1" dirty="0" smtClean="0">
                <a:solidFill>
                  <a:srgbClr val="4A452A"/>
                </a:solidFill>
              </a:rPr>
              <a:t>Report</a:t>
            </a:r>
            <a:endParaRPr lang="en-US" sz="1600" b="1" dirty="0">
              <a:solidFill>
                <a:srgbClr val="4A452A"/>
              </a:solidFill>
            </a:endParaRPr>
          </a:p>
        </p:txBody>
      </p:sp>
      <p:sp>
        <p:nvSpPr>
          <p:cNvPr id="28" name="Oval 27"/>
          <p:cNvSpPr>
            <a:spLocks noChangeAspect="1"/>
          </p:cNvSpPr>
          <p:nvPr/>
        </p:nvSpPr>
        <p:spPr>
          <a:xfrm>
            <a:off x="573915" y="2299961"/>
            <a:ext cx="114300" cy="11430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1" name="Rounded Rectangle 30"/>
          <p:cNvSpPr/>
          <p:nvPr/>
        </p:nvSpPr>
        <p:spPr>
          <a:xfrm>
            <a:off x="2720029" y="5772373"/>
            <a:ext cx="1775771" cy="228600"/>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2" name="TextBox 31"/>
          <p:cNvSpPr txBox="1"/>
          <p:nvPr/>
        </p:nvSpPr>
        <p:spPr>
          <a:xfrm>
            <a:off x="2634958" y="5966936"/>
            <a:ext cx="2281930" cy="738664"/>
          </a:xfrm>
          <a:prstGeom prst="rect">
            <a:avLst/>
          </a:prstGeom>
          <a:noFill/>
        </p:spPr>
        <p:txBody>
          <a:bodyPr wrap="square" rtlCol="0">
            <a:spAutoFit/>
          </a:bodyPr>
          <a:lstStyle/>
          <a:p>
            <a:r>
              <a:rPr lang="en-US" sz="1400" dirty="0">
                <a:solidFill>
                  <a:srgbClr val="4A452A"/>
                </a:solidFill>
              </a:rPr>
              <a:t>Pilot test of summative and interim assessment items and performance </a:t>
            </a:r>
            <a:r>
              <a:rPr lang="en-US" sz="1400" dirty="0" smtClean="0">
                <a:solidFill>
                  <a:srgbClr val="4A452A"/>
                </a:solidFill>
              </a:rPr>
              <a:t> tasks</a:t>
            </a:r>
            <a:endParaRPr lang="en-US" sz="1200" dirty="0">
              <a:solidFill>
                <a:srgbClr val="4A452A"/>
              </a:solidFill>
            </a:endParaRPr>
          </a:p>
        </p:txBody>
      </p:sp>
      <p:sp>
        <p:nvSpPr>
          <p:cNvPr id="34" name="TextBox 33"/>
          <p:cNvSpPr txBox="1"/>
          <p:nvPr/>
        </p:nvSpPr>
        <p:spPr>
          <a:xfrm>
            <a:off x="4902200" y="5968963"/>
            <a:ext cx="2281930" cy="492443"/>
          </a:xfrm>
          <a:prstGeom prst="rect">
            <a:avLst/>
          </a:prstGeom>
          <a:noFill/>
        </p:spPr>
        <p:txBody>
          <a:bodyPr wrap="square" rtlCol="0">
            <a:spAutoFit/>
          </a:bodyPr>
          <a:lstStyle/>
          <a:p>
            <a:r>
              <a:rPr lang="en-US" sz="1400" dirty="0" smtClean="0">
                <a:solidFill>
                  <a:srgbClr val="4A452A"/>
                </a:solidFill>
              </a:rPr>
              <a:t>2</a:t>
            </a:r>
            <a:r>
              <a:rPr lang="en-US" sz="1400" baseline="30000" dirty="0" smtClean="0">
                <a:solidFill>
                  <a:srgbClr val="4A452A"/>
                </a:solidFill>
              </a:rPr>
              <a:t>nd</a:t>
            </a:r>
            <a:r>
              <a:rPr lang="en-US" sz="1400" dirty="0" smtClean="0">
                <a:solidFill>
                  <a:srgbClr val="4A452A"/>
                </a:solidFill>
              </a:rPr>
              <a:t> </a:t>
            </a:r>
            <a:r>
              <a:rPr lang="en-US" sz="1200" dirty="0">
                <a:solidFill>
                  <a:prstClr val="black"/>
                </a:solidFill>
              </a:rPr>
              <a:t>Tech Readiness Tool Collection Windows </a:t>
            </a:r>
            <a:endParaRPr lang="en-US" sz="1200" dirty="0">
              <a:solidFill>
                <a:srgbClr val="4A452A"/>
              </a:solidFill>
            </a:endParaRPr>
          </a:p>
        </p:txBody>
      </p:sp>
      <p:sp>
        <p:nvSpPr>
          <p:cNvPr id="36" name="Rounded Rectangle 35"/>
          <p:cNvSpPr/>
          <p:nvPr/>
        </p:nvSpPr>
        <p:spPr>
          <a:xfrm>
            <a:off x="4980630" y="5784813"/>
            <a:ext cx="1382356" cy="228600"/>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7" name="Rounded Rectangle 36"/>
          <p:cNvSpPr/>
          <p:nvPr/>
        </p:nvSpPr>
        <p:spPr>
          <a:xfrm>
            <a:off x="3810000" y="3928705"/>
            <a:ext cx="509028" cy="162102"/>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8" name="Rounded Rectangle 37"/>
          <p:cNvSpPr/>
          <p:nvPr/>
        </p:nvSpPr>
        <p:spPr>
          <a:xfrm>
            <a:off x="1579505" y="3937012"/>
            <a:ext cx="392170" cy="162102"/>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9" name="Rounded Rectangle 38"/>
          <p:cNvSpPr/>
          <p:nvPr/>
        </p:nvSpPr>
        <p:spPr>
          <a:xfrm>
            <a:off x="1582429" y="4309705"/>
            <a:ext cx="392170" cy="162102"/>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3" name="Slide Number Placeholder 5"/>
          <p:cNvSpPr>
            <a:spLocks noGrp="1"/>
          </p:cNvSpPr>
          <p:nvPr>
            <p:ph type="sldNum" sz="quarter" idx="12"/>
          </p:nvPr>
        </p:nvSpPr>
        <p:spPr>
          <a:xfrm>
            <a:off x="6553200" y="4808357"/>
            <a:ext cx="2133600" cy="365125"/>
          </a:xfrm>
        </p:spPr>
        <p:txBody>
          <a:bodyPr/>
          <a:lstStyle/>
          <a:p>
            <a:fld id="{93A155E7-1EDF-42FA-976F-4ED1BCF5A3D9}" type="slidenum">
              <a:rPr lang="en-US" smtClean="0">
                <a:solidFill>
                  <a:prstClr val="black">
                    <a:tint val="75000"/>
                  </a:prstClr>
                </a:solidFill>
              </a:rPr>
              <a:pPr/>
              <a:t>24</a:t>
            </a:fld>
            <a:endParaRPr lang="en-US" dirty="0">
              <a:solidFill>
                <a:prstClr val="black">
                  <a:tint val="75000"/>
                </a:prstClr>
              </a:solidFill>
            </a:endParaRPr>
          </a:p>
        </p:txBody>
      </p:sp>
      <p:sp>
        <p:nvSpPr>
          <p:cNvPr id="35" name="TextBox 34"/>
          <p:cNvSpPr txBox="1"/>
          <p:nvPr/>
        </p:nvSpPr>
        <p:spPr>
          <a:xfrm>
            <a:off x="1181100" y="4919482"/>
            <a:ext cx="3524250" cy="553998"/>
          </a:xfrm>
          <a:prstGeom prst="rect">
            <a:avLst/>
          </a:prstGeom>
          <a:noFill/>
        </p:spPr>
        <p:txBody>
          <a:bodyPr wrap="square" rtlCol="0">
            <a:spAutoFit/>
          </a:bodyPr>
          <a:lstStyle/>
          <a:p>
            <a:pPr algn="ctr"/>
            <a:r>
              <a:rPr lang="en-US" sz="1600" dirty="0" err="1" smtClean="0">
                <a:solidFill>
                  <a:srgbClr val="4A452A"/>
                </a:solidFill>
              </a:rPr>
              <a:t>WorkKeys</a:t>
            </a:r>
            <a:r>
              <a:rPr lang="en-US" sz="1600" dirty="0" smtClean="0">
                <a:solidFill>
                  <a:srgbClr val="4A452A"/>
                </a:solidFill>
              </a:rPr>
              <a:t> for Early Graduates in Dec</a:t>
            </a:r>
            <a:br>
              <a:rPr lang="en-US" sz="1600" dirty="0" smtClean="0">
                <a:solidFill>
                  <a:srgbClr val="4A452A"/>
                </a:solidFill>
              </a:rPr>
            </a:br>
            <a:endParaRPr lang="en-US" sz="1400" dirty="0">
              <a:solidFill>
                <a:srgbClr val="4A452A"/>
              </a:solidFill>
            </a:endParaRPr>
          </a:p>
        </p:txBody>
      </p:sp>
      <p:sp>
        <p:nvSpPr>
          <p:cNvPr id="40" name="Oval 39"/>
          <p:cNvSpPr>
            <a:spLocks noChangeAspect="1"/>
          </p:cNvSpPr>
          <p:nvPr/>
        </p:nvSpPr>
        <p:spPr>
          <a:xfrm>
            <a:off x="2876550" y="4805182"/>
            <a:ext cx="114300" cy="11430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1" name="Rounded Rectangle 40"/>
          <p:cNvSpPr/>
          <p:nvPr/>
        </p:nvSpPr>
        <p:spPr>
          <a:xfrm>
            <a:off x="2895600" y="2438400"/>
            <a:ext cx="666925" cy="162102"/>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Tree>
    <p:extLst>
      <p:ext uri="{BB962C8B-B14F-4D97-AF65-F5344CB8AC3E}">
        <p14:creationId xmlns:p14="http://schemas.microsoft.com/office/powerpoint/2010/main" val="4020869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fade">
                                      <p:cBhvr>
                                        <p:cTn id="15" dur="500"/>
                                        <p:tgtEl>
                                          <p:spTgt spid="4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500"/>
                                        <p:tgtEl>
                                          <p:spTgt spid="2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fade">
                                      <p:cBhvr>
                                        <p:cTn id="42" dur="500"/>
                                        <p:tgtEl>
                                          <p:spTgt spid="3"/>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fade">
                                      <p:cBhvr>
                                        <p:cTn id="45" dur="500"/>
                                        <p:tgtEl>
                                          <p:spTgt spid="38"/>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fade">
                                      <p:cBhvr>
                                        <p:cTn id="48" dur="500"/>
                                        <p:tgtEl>
                                          <p:spTgt spid="3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500"/>
                                        <p:tgtEl>
                                          <p:spTgt spid="9"/>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fade">
                                      <p:cBhvr>
                                        <p:cTn id="62" dur="500"/>
                                        <p:tgtEl>
                                          <p:spTgt spid="4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fade">
                                      <p:cBhvr>
                                        <p:cTn id="65" dur="500"/>
                                        <p:tgtEl>
                                          <p:spTgt spid="35"/>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12"/>
                                        </p:tgtEl>
                                        <p:attrNameLst>
                                          <p:attrName>style.visibility</p:attrName>
                                        </p:attrNameLst>
                                      </p:cBhvr>
                                      <p:to>
                                        <p:strVal val="visible"/>
                                      </p:to>
                                    </p:set>
                                    <p:animEffect transition="in" filter="fade">
                                      <p:cBhvr>
                                        <p:cTn id="70" dur="500"/>
                                        <p:tgtEl>
                                          <p:spTgt spid="12"/>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1"/>
                                        </p:tgtEl>
                                        <p:attrNameLst>
                                          <p:attrName>style.visibility</p:attrName>
                                        </p:attrNameLst>
                                      </p:cBhvr>
                                      <p:to>
                                        <p:strVal val="visible"/>
                                      </p:to>
                                    </p:set>
                                    <p:animEffect transition="in" filter="fade">
                                      <p:cBhvr>
                                        <p:cTn id="73" dur="500"/>
                                        <p:tgtEl>
                                          <p:spTgt spid="11"/>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24"/>
                                        </p:tgtEl>
                                        <p:attrNameLst>
                                          <p:attrName>style.visibility</p:attrName>
                                        </p:attrNameLst>
                                      </p:cBhvr>
                                      <p:to>
                                        <p:strVal val="visible"/>
                                      </p:to>
                                    </p:set>
                                    <p:animEffect transition="in" filter="fade">
                                      <p:cBhvr>
                                        <p:cTn id="78" dur="500"/>
                                        <p:tgtEl>
                                          <p:spTgt spid="24"/>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25"/>
                                        </p:tgtEl>
                                        <p:attrNameLst>
                                          <p:attrName>style.visibility</p:attrName>
                                        </p:attrNameLst>
                                      </p:cBhvr>
                                      <p:to>
                                        <p:strVal val="visible"/>
                                      </p:to>
                                    </p:set>
                                    <p:animEffect transition="in" filter="fade">
                                      <p:cBhvr>
                                        <p:cTn id="81" dur="500"/>
                                        <p:tgtEl>
                                          <p:spTgt spid="25"/>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31"/>
                                        </p:tgtEl>
                                        <p:attrNameLst>
                                          <p:attrName>style.visibility</p:attrName>
                                        </p:attrNameLst>
                                      </p:cBhvr>
                                      <p:to>
                                        <p:strVal val="visible"/>
                                      </p:to>
                                    </p:set>
                                    <p:animEffect transition="in" filter="fade">
                                      <p:cBhvr>
                                        <p:cTn id="84" dur="500"/>
                                        <p:tgtEl>
                                          <p:spTgt spid="31"/>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500"/>
                                        <p:tgtEl>
                                          <p:spTgt spid="32"/>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34"/>
                                        </p:tgtEl>
                                        <p:attrNameLst>
                                          <p:attrName>style.visibility</p:attrName>
                                        </p:attrNameLst>
                                      </p:cBhvr>
                                      <p:to>
                                        <p:strVal val="visible"/>
                                      </p:to>
                                    </p:set>
                                    <p:animEffect transition="in" filter="fade">
                                      <p:cBhvr>
                                        <p:cTn id="90" dur="500"/>
                                        <p:tgtEl>
                                          <p:spTgt spid="34"/>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36"/>
                                        </p:tgtEl>
                                        <p:attrNameLst>
                                          <p:attrName>style.visibility</p:attrName>
                                        </p:attrNameLst>
                                      </p:cBhvr>
                                      <p:to>
                                        <p:strVal val="visible"/>
                                      </p:to>
                                    </p:set>
                                    <p:animEffect transition="in" filter="fade">
                                      <p:cBhvr>
                                        <p:cTn id="9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P spid="11" grpId="0"/>
      <p:bldP spid="12" grpId="0" animBg="1"/>
      <p:bldP spid="14" grpId="0"/>
      <p:bldP spid="5" grpId="0" animBg="1"/>
      <p:bldP spid="16" grpId="0"/>
      <p:bldP spid="17" grpId="0" animBg="1"/>
      <p:bldP spid="18" grpId="0"/>
      <p:bldP spid="20" grpId="0"/>
      <p:bldP spid="24" grpId="0" animBg="1"/>
      <p:bldP spid="25" grpId="0"/>
      <p:bldP spid="27" grpId="0"/>
      <p:bldP spid="28" grpId="0" animBg="1"/>
      <p:bldP spid="31" grpId="0" animBg="1"/>
      <p:bldP spid="32" grpId="0"/>
      <p:bldP spid="34" grpId="0"/>
      <p:bldP spid="36" grpId="0" animBg="1"/>
      <p:bldP spid="37" grpId="0" animBg="1"/>
      <p:bldP spid="38" grpId="0" animBg="1"/>
      <p:bldP spid="39" grpId="0" animBg="1"/>
      <p:bldP spid="35" grpId="0"/>
      <p:bldP spid="40" grpId="0" animBg="1"/>
      <p:bldP spid="4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0" y="2209800"/>
            <a:ext cx="9144000" cy="4648200"/>
          </a:xfrm>
          <a:prstGeom prst="rect">
            <a:avLst/>
          </a:prstGeom>
          <a:solidFill>
            <a:srgbClr val="4A452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smtClean="0">
              <a:solidFill>
                <a:srgbClr val="000000"/>
              </a:solidFill>
            </a:endParaRPr>
          </a:p>
        </p:txBody>
      </p:sp>
      <p:sp>
        <p:nvSpPr>
          <p:cNvPr id="4" name="Title 1"/>
          <p:cNvSpPr txBox="1">
            <a:spLocks/>
          </p:cNvSpPr>
          <p:nvPr/>
        </p:nvSpPr>
        <p:spPr bwMode="auto">
          <a:xfrm>
            <a:off x="228600" y="304800"/>
            <a:ext cx="8534400" cy="1066800"/>
          </a:xfrm>
          <a:prstGeom prst="rect">
            <a:avLst/>
          </a:prstGeom>
          <a:noFill/>
          <a:ln>
            <a:noFill/>
          </a:ln>
          <a:extLst/>
        </p:spPr>
        <p:txBody>
          <a:bodyPr anchor="ctr"/>
          <a:lstStyle>
            <a:lvl1pPr algn="l" rtl="0" eaLnBrk="0" fontAlgn="base" hangingPunct="0">
              <a:spcBef>
                <a:spcPct val="0"/>
              </a:spcBef>
              <a:spcAft>
                <a:spcPct val="0"/>
              </a:spcAft>
              <a:defRPr sz="3600" b="1">
                <a:solidFill>
                  <a:srgbClr val="63554C"/>
                </a:solidFill>
                <a:latin typeface="+mj-lt"/>
                <a:ea typeface="+mj-ea"/>
                <a:cs typeface="ＭＳ Ｐゴシック" charset="0"/>
              </a:defRPr>
            </a:lvl1pPr>
            <a:lvl2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2pPr>
            <a:lvl3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3pPr>
            <a:lvl4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4pPr>
            <a:lvl5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5pPr>
            <a:lvl6pPr marL="457200" algn="ctr" rtl="0" fontAlgn="base">
              <a:spcBef>
                <a:spcPct val="0"/>
              </a:spcBef>
              <a:spcAft>
                <a:spcPct val="0"/>
              </a:spcAft>
              <a:defRPr sz="4400">
                <a:solidFill>
                  <a:srgbClr val="173962"/>
                </a:solidFill>
                <a:latin typeface="Arial Bold" pitchFamily="1" charset="0"/>
                <a:ea typeface="ＭＳ Ｐゴシック" pitchFamily="1" charset="-128"/>
              </a:defRPr>
            </a:lvl6pPr>
            <a:lvl7pPr marL="914400" algn="ctr" rtl="0" fontAlgn="base">
              <a:spcBef>
                <a:spcPct val="0"/>
              </a:spcBef>
              <a:spcAft>
                <a:spcPct val="0"/>
              </a:spcAft>
              <a:defRPr sz="4400">
                <a:solidFill>
                  <a:srgbClr val="173962"/>
                </a:solidFill>
                <a:latin typeface="Arial Bold" pitchFamily="1" charset="0"/>
                <a:ea typeface="ＭＳ Ｐゴシック" pitchFamily="1" charset="-128"/>
              </a:defRPr>
            </a:lvl7pPr>
            <a:lvl8pPr marL="1371600" algn="ctr" rtl="0" fontAlgn="base">
              <a:spcBef>
                <a:spcPct val="0"/>
              </a:spcBef>
              <a:spcAft>
                <a:spcPct val="0"/>
              </a:spcAft>
              <a:defRPr sz="4400">
                <a:solidFill>
                  <a:srgbClr val="173962"/>
                </a:solidFill>
                <a:latin typeface="Arial Bold" pitchFamily="1" charset="0"/>
                <a:ea typeface="ＭＳ Ｐゴシック" pitchFamily="1" charset="-128"/>
              </a:defRPr>
            </a:lvl8pPr>
            <a:lvl9pPr marL="1828800" algn="ctr" rtl="0" fontAlgn="base">
              <a:spcBef>
                <a:spcPct val="0"/>
              </a:spcBef>
              <a:spcAft>
                <a:spcPct val="0"/>
              </a:spcAft>
              <a:defRPr sz="4400">
                <a:solidFill>
                  <a:srgbClr val="173962"/>
                </a:solidFill>
                <a:latin typeface="Arial Bold" pitchFamily="1" charset="0"/>
                <a:ea typeface="ＭＳ Ｐゴシック" pitchFamily="1" charset="-128"/>
              </a:defRPr>
            </a:lvl9pPr>
          </a:lstStyle>
          <a:p>
            <a:pPr>
              <a:defRPr/>
            </a:pPr>
            <a:r>
              <a:rPr lang="en-US" dirty="0" smtClean="0"/>
              <a:t>Digging Deeper</a:t>
            </a:r>
            <a:br>
              <a:rPr lang="en-US" dirty="0" smtClean="0"/>
            </a:br>
            <a:r>
              <a:rPr lang="en-US" sz="2800" b="0" dirty="0" smtClean="0">
                <a:latin typeface="Arial" pitchFamily="34" charset="0"/>
                <a:cs typeface="Arial" pitchFamily="34" charset="0"/>
              </a:rPr>
              <a:t>Upcoming Opportunities and Resources</a:t>
            </a:r>
            <a:r>
              <a:rPr lang="en-US" b="0" dirty="0" smtClean="0">
                <a:latin typeface="Arial" pitchFamily="34" charset="0"/>
                <a:cs typeface="Arial" pitchFamily="34" charset="0"/>
              </a:rPr>
              <a:t/>
            </a:r>
            <a:br>
              <a:rPr lang="en-US" b="0" dirty="0" smtClean="0">
                <a:latin typeface="Arial" pitchFamily="34" charset="0"/>
                <a:cs typeface="Arial" pitchFamily="34" charset="0"/>
              </a:rPr>
            </a:br>
            <a:endParaRPr lang="en-US" sz="2800" b="0" dirty="0" smtClean="0">
              <a:latin typeface="Arial" pitchFamily="34" charset="0"/>
              <a:cs typeface="Arial" pitchFamily="34" charset="0"/>
            </a:endParaRPr>
          </a:p>
        </p:txBody>
      </p:sp>
      <p:sp>
        <p:nvSpPr>
          <p:cNvPr id="10" name="Title 1"/>
          <p:cNvSpPr txBox="1">
            <a:spLocks/>
          </p:cNvSpPr>
          <p:nvPr/>
        </p:nvSpPr>
        <p:spPr bwMode="auto">
          <a:xfrm>
            <a:off x="406400" y="1516744"/>
            <a:ext cx="2260600" cy="660400"/>
          </a:xfrm>
          <a:prstGeom prst="rect">
            <a:avLst/>
          </a:prstGeom>
          <a:noFill/>
          <a:ln>
            <a:noFill/>
          </a:ln>
          <a:extLst/>
        </p:spPr>
        <p:txBody>
          <a:bodyPr anchor="ctr"/>
          <a:lstStyle>
            <a:lvl1pPr algn="l" rtl="0" eaLnBrk="0" fontAlgn="base" hangingPunct="0">
              <a:spcBef>
                <a:spcPct val="0"/>
              </a:spcBef>
              <a:spcAft>
                <a:spcPct val="0"/>
              </a:spcAft>
              <a:defRPr sz="3600" b="1">
                <a:solidFill>
                  <a:srgbClr val="63554C"/>
                </a:solidFill>
                <a:latin typeface="+mj-lt"/>
                <a:ea typeface="+mj-ea"/>
                <a:cs typeface="ＭＳ Ｐゴシック" charset="0"/>
              </a:defRPr>
            </a:lvl1pPr>
            <a:lvl2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2pPr>
            <a:lvl3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3pPr>
            <a:lvl4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4pPr>
            <a:lvl5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5pPr>
            <a:lvl6pPr marL="457200" algn="ctr" rtl="0" fontAlgn="base">
              <a:spcBef>
                <a:spcPct val="0"/>
              </a:spcBef>
              <a:spcAft>
                <a:spcPct val="0"/>
              </a:spcAft>
              <a:defRPr sz="4400">
                <a:solidFill>
                  <a:srgbClr val="173962"/>
                </a:solidFill>
                <a:latin typeface="Arial Bold" pitchFamily="1" charset="0"/>
                <a:ea typeface="ＭＳ Ｐゴシック" pitchFamily="1" charset="-128"/>
              </a:defRPr>
            </a:lvl6pPr>
            <a:lvl7pPr marL="914400" algn="ctr" rtl="0" fontAlgn="base">
              <a:spcBef>
                <a:spcPct val="0"/>
              </a:spcBef>
              <a:spcAft>
                <a:spcPct val="0"/>
              </a:spcAft>
              <a:defRPr sz="4400">
                <a:solidFill>
                  <a:srgbClr val="173962"/>
                </a:solidFill>
                <a:latin typeface="Arial Bold" pitchFamily="1" charset="0"/>
                <a:ea typeface="ＭＳ Ｐゴシック" pitchFamily="1" charset="-128"/>
              </a:defRPr>
            </a:lvl7pPr>
            <a:lvl8pPr marL="1371600" algn="ctr" rtl="0" fontAlgn="base">
              <a:spcBef>
                <a:spcPct val="0"/>
              </a:spcBef>
              <a:spcAft>
                <a:spcPct val="0"/>
              </a:spcAft>
              <a:defRPr sz="4400">
                <a:solidFill>
                  <a:srgbClr val="173962"/>
                </a:solidFill>
                <a:latin typeface="Arial Bold" pitchFamily="1" charset="0"/>
                <a:ea typeface="ＭＳ Ｐゴシック" pitchFamily="1" charset="-128"/>
              </a:defRPr>
            </a:lvl8pPr>
            <a:lvl9pPr marL="1828800" algn="ctr" rtl="0" fontAlgn="base">
              <a:spcBef>
                <a:spcPct val="0"/>
              </a:spcBef>
              <a:spcAft>
                <a:spcPct val="0"/>
              </a:spcAft>
              <a:defRPr sz="4400">
                <a:solidFill>
                  <a:srgbClr val="173962"/>
                </a:solidFill>
                <a:latin typeface="Arial Bold" pitchFamily="1" charset="0"/>
                <a:ea typeface="ＭＳ Ｐゴシック" pitchFamily="1" charset="-128"/>
              </a:defRPr>
            </a:lvl9pPr>
          </a:lstStyle>
          <a:p>
            <a:pPr>
              <a:defRPr/>
            </a:pPr>
            <a:r>
              <a:rPr lang="en-US" sz="2800" dirty="0" smtClean="0">
                <a:latin typeface="Arial" pitchFamily="34" charset="0"/>
                <a:cs typeface="Arial" pitchFamily="34" charset="0"/>
              </a:rPr>
              <a:t>When?</a:t>
            </a:r>
            <a:endParaRPr lang="en-US" sz="2000" dirty="0" smtClean="0">
              <a:latin typeface="Arial" pitchFamily="34" charset="0"/>
              <a:cs typeface="Arial" pitchFamily="34" charset="0"/>
            </a:endParaRPr>
          </a:p>
        </p:txBody>
      </p:sp>
      <p:sp>
        <p:nvSpPr>
          <p:cNvPr id="11" name="Title 1"/>
          <p:cNvSpPr txBox="1">
            <a:spLocks/>
          </p:cNvSpPr>
          <p:nvPr/>
        </p:nvSpPr>
        <p:spPr bwMode="auto">
          <a:xfrm>
            <a:off x="3530600" y="1542144"/>
            <a:ext cx="2260600" cy="660400"/>
          </a:xfrm>
          <a:prstGeom prst="rect">
            <a:avLst/>
          </a:prstGeom>
          <a:noFill/>
          <a:ln>
            <a:noFill/>
          </a:ln>
          <a:extLst/>
        </p:spPr>
        <p:txBody>
          <a:bodyPr anchor="ctr"/>
          <a:lstStyle>
            <a:lvl1pPr algn="l" rtl="0" eaLnBrk="0" fontAlgn="base" hangingPunct="0">
              <a:spcBef>
                <a:spcPct val="0"/>
              </a:spcBef>
              <a:spcAft>
                <a:spcPct val="0"/>
              </a:spcAft>
              <a:defRPr sz="3600" b="1">
                <a:solidFill>
                  <a:srgbClr val="63554C"/>
                </a:solidFill>
                <a:latin typeface="+mj-lt"/>
                <a:ea typeface="+mj-ea"/>
                <a:cs typeface="ＭＳ Ｐゴシック" charset="0"/>
              </a:defRPr>
            </a:lvl1pPr>
            <a:lvl2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2pPr>
            <a:lvl3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3pPr>
            <a:lvl4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4pPr>
            <a:lvl5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5pPr>
            <a:lvl6pPr marL="457200" algn="ctr" rtl="0" fontAlgn="base">
              <a:spcBef>
                <a:spcPct val="0"/>
              </a:spcBef>
              <a:spcAft>
                <a:spcPct val="0"/>
              </a:spcAft>
              <a:defRPr sz="4400">
                <a:solidFill>
                  <a:srgbClr val="173962"/>
                </a:solidFill>
                <a:latin typeface="Arial Bold" pitchFamily="1" charset="0"/>
                <a:ea typeface="ＭＳ Ｐゴシック" pitchFamily="1" charset="-128"/>
              </a:defRPr>
            </a:lvl6pPr>
            <a:lvl7pPr marL="914400" algn="ctr" rtl="0" fontAlgn="base">
              <a:spcBef>
                <a:spcPct val="0"/>
              </a:spcBef>
              <a:spcAft>
                <a:spcPct val="0"/>
              </a:spcAft>
              <a:defRPr sz="4400">
                <a:solidFill>
                  <a:srgbClr val="173962"/>
                </a:solidFill>
                <a:latin typeface="Arial Bold" pitchFamily="1" charset="0"/>
                <a:ea typeface="ＭＳ Ｐゴシック" pitchFamily="1" charset="-128"/>
              </a:defRPr>
            </a:lvl7pPr>
            <a:lvl8pPr marL="1371600" algn="ctr" rtl="0" fontAlgn="base">
              <a:spcBef>
                <a:spcPct val="0"/>
              </a:spcBef>
              <a:spcAft>
                <a:spcPct val="0"/>
              </a:spcAft>
              <a:defRPr sz="4400">
                <a:solidFill>
                  <a:srgbClr val="173962"/>
                </a:solidFill>
                <a:latin typeface="Arial Bold" pitchFamily="1" charset="0"/>
                <a:ea typeface="ＭＳ Ｐゴシック" pitchFamily="1" charset="-128"/>
              </a:defRPr>
            </a:lvl8pPr>
            <a:lvl9pPr marL="1828800" algn="ctr" rtl="0" fontAlgn="base">
              <a:spcBef>
                <a:spcPct val="0"/>
              </a:spcBef>
              <a:spcAft>
                <a:spcPct val="0"/>
              </a:spcAft>
              <a:defRPr sz="4400">
                <a:solidFill>
                  <a:srgbClr val="173962"/>
                </a:solidFill>
                <a:latin typeface="Arial Bold" pitchFamily="1" charset="0"/>
                <a:ea typeface="ＭＳ Ｐゴシック" pitchFamily="1" charset="-128"/>
              </a:defRPr>
            </a:lvl9pPr>
          </a:lstStyle>
          <a:p>
            <a:pPr>
              <a:defRPr/>
            </a:pPr>
            <a:r>
              <a:rPr lang="en-US" sz="2800" dirty="0" smtClean="0">
                <a:latin typeface="Arial" pitchFamily="34" charset="0"/>
                <a:cs typeface="Arial" pitchFamily="34" charset="0"/>
              </a:rPr>
              <a:t>Opportunity</a:t>
            </a:r>
            <a:endParaRPr lang="en-US" sz="2000" dirty="0" smtClean="0">
              <a:latin typeface="Arial" pitchFamily="34" charset="0"/>
              <a:cs typeface="Arial" pitchFamily="34" charset="0"/>
            </a:endParaRPr>
          </a:p>
        </p:txBody>
      </p:sp>
      <p:cxnSp>
        <p:nvCxnSpPr>
          <p:cNvPr id="12" name="Straight Connector 11"/>
          <p:cNvCxnSpPr/>
          <p:nvPr/>
        </p:nvCxnSpPr>
        <p:spPr bwMode="auto">
          <a:xfrm>
            <a:off x="3124200" y="2202544"/>
            <a:ext cx="0" cy="4731656"/>
          </a:xfrm>
          <a:prstGeom prst="line">
            <a:avLst/>
          </a:prstGeom>
          <a:solidFill>
            <a:schemeClr val="accent1"/>
          </a:solidFill>
          <a:ln w="38100" cap="flat" cmpd="sng" algn="ctr">
            <a:solidFill>
              <a:schemeClr val="accent1"/>
            </a:solidFill>
            <a:prstDash val="solid"/>
            <a:round/>
            <a:headEnd type="none" w="med" len="med"/>
            <a:tailEnd type="arrow"/>
          </a:ln>
          <a:effectLst/>
        </p:spPr>
      </p:cxnSp>
      <p:sp>
        <p:nvSpPr>
          <p:cNvPr id="13" name="Title 1"/>
          <p:cNvSpPr txBox="1">
            <a:spLocks/>
          </p:cNvSpPr>
          <p:nvPr/>
        </p:nvSpPr>
        <p:spPr bwMode="auto">
          <a:xfrm>
            <a:off x="3367314" y="2409372"/>
            <a:ext cx="6781800" cy="889002"/>
          </a:xfrm>
          <a:prstGeom prst="rect">
            <a:avLst/>
          </a:prstGeom>
          <a:noFill/>
          <a:ln>
            <a:noFill/>
          </a:ln>
          <a:extLst/>
        </p:spPr>
        <p:txBody>
          <a:bodyPr anchor="ctr"/>
          <a:lstStyle>
            <a:lvl1pPr algn="l" rtl="0" eaLnBrk="0" fontAlgn="base" hangingPunct="0">
              <a:spcBef>
                <a:spcPct val="0"/>
              </a:spcBef>
              <a:spcAft>
                <a:spcPct val="0"/>
              </a:spcAft>
              <a:defRPr sz="3600" b="1">
                <a:solidFill>
                  <a:srgbClr val="63554C"/>
                </a:solidFill>
                <a:latin typeface="+mj-lt"/>
                <a:ea typeface="+mj-ea"/>
                <a:cs typeface="ＭＳ Ｐゴシック" charset="0"/>
              </a:defRPr>
            </a:lvl1pPr>
            <a:lvl2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2pPr>
            <a:lvl3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3pPr>
            <a:lvl4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4pPr>
            <a:lvl5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5pPr>
            <a:lvl6pPr marL="457200" algn="ctr" rtl="0" fontAlgn="base">
              <a:spcBef>
                <a:spcPct val="0"/>
              </a:spcBef>
              <a:spcAft>
                <a:spcPct val="0"/>
              </a:spcAft>
              <a:defRPr sz="4400">
                <a:solidFill>
                  <a:srgbClr val="173962"/>
                </a:solidFill>
                <a:latin typeface="Arial Bold" pitchFamily="1" charset="0"/>
                <a:ea typeface="ＭＳ Ｐゴシック" pitchFamily="1" charset="-128"/>
              </a:defRPr>
            </a:lvl6pPr>
            <a:lvl7pPr marL="914400" algn="ctr" rtl="0" fontAlgn="base">
              <a:spcBef>
                <a:spcPct val="0"/>
              </a:spcBef>
              <a:spcAft>
                <a:spcPct val="0"/>
              </a:spcAft>
              <a:defRPr sz="4400">
                <a:solidFill>
                  <a:srgbClr val="173962"/>
                </a:solidFill>
                <a:latin typeface="Arial Bold" pitchFamily="1" charset="0"/>
                <a:ea typeface="ＭＳ Ｐゴシック" pitchFamily="1" charset="-128"/>
              </a:defRPr>
            </a:lvl7pPr>
            <a:lvl8pPr marL="1371600" algn="ctr" rtl="0" fontAlgn="base">
              <a:spcBef>
                <a:spcPct val="0"/>
              </a:spcBef>
              <a:spcAft>
                <a:spcPct val="0"/>
              </a:spcAft>
              <a:defRPr sz="4400">
                <a:solidFill>
                  <a:srgbClr val="173962"/>
                </a:solidFill>
                <a:latin typeface="Arial Bold" pitchFamily="1" charset="0"/>
                <a:ea typeface="ＭＳ Ｐゴシック" pitchFamily="1" charset="-128"/>
              </a:defRPr>
            </a:lvl8pPr>
            <a:lvl9pPr marL="1828800" algn="ctr" rtl="0" fontAlgn="base">
              <a:spcBef>
                <a:spcPct val="0"/>
              </a:spcBef>
              <a:spcAft>
                <a:spcPct val="0"/>
              </a:spcAft>
              <a:defRPr sz="4400">
                <a:solidFill>
                  <a:srgbClr val="173962"/>
                </a:solidFill>
                <a:latin typeface="Arial Bold" pitchFamily="1" charset="0"/>
                <a:ea typeface="ＭＳ Ｐゴシック" pitchFamily="1" charset="-128"/>
              </a:defRPr>
            </a:lvl9pPr>
          </a:lstStyle>
          <a:p>
            <a:pPr>
              <a:defRPr/>
            </a:pPr>
            <a:r>
              <a:rPr lang="en-US" sz="2800" dirty="0" smtClean="0">
                <a:solidFill>
                  <a:srgbClr val="92D050"/>
                </a:solidFill>
                <a:latin typeface="Univers"/>
                <a:cs typeface="Arial" pitchFamily="34" charset="0"/>
              </a:rPr>
              <a:t>►</a:t>
            </a:r>
            <a:r>
              <a:rPr lang="en-US" sz="2800" dirty="0" smtClean="0">
                <a:solidFill>
                  <a:schemeClr val="accent1"/>
                </a:solidFill>
                <a:latin typeface="Arial" pitchFamily="34" charset="0"/>
                <a:cs typeface="Arial" pitchFamily="34" charset="0"/>
              </a:rPr>
              <a:t>Grade-Level </a:t>
            </a:r>
            <a:br>
              <a:rPr lang="en-US" sz="2800" dirty="0" smtClean="0">
                <a:solidFill>
                  <a:schemeClr val="accent1"/>
                </a:solidFill>
                <a:latin typeface="Arial" pitchFamily="34" charset="0"/>
                <a:cs typeface="Arial" pitchFamily="34" charset="0"/>
              </a:rPr>
            </a:br>
            <a:r>
              <a:rPr lang="en-US" sz="2800" dirty="0" smtClean="0">
                <a:solidFill>
                  <a:schemeClr val="accent1"/>
                </a:solidFill>
                <a:latin typeface="Arial" pitchFamily="34" charset="0"/>
                <a:cs typeface="Arial" pitchFamily="34" charset="0"/>
              </a:rPr>
              <a:t>    Assessment Webinars</a:t>
            </a:r>
            <a:endParaRPr lang="en-US" sz="2000" b="0" dirty="0" smtClean="0">
              <a:solidFill>
                <a:schemeClr val="accent1"/>
              </a:solidFill>
              <a:latin typeface="Arial" pitchFamily="34" charset="0"/>
              <a:cs typeface="Arial" pitchFamily="34" charset="0"/>
            </a:endParaRPr>
          </a:p>
        </p:txBody>
      </p:sp>
      <p:sp>
        <p:nvSpPr>
          <p:cNvPr id="14" name="Title 1"/>
          <p:cNvSpPr txBox="1">
            <a:spLocks/>
          </p:cNvSpPr>
          <p:nvPr/>
        </p:nvSpPr>
        <p:spPr bwMode="auto">
          <a:xfrm>
            <a:off x="3733800" y="2997197"/>
            <a:ext cx="5029200" cy="889002"/>
          </a:xfrm>
          <a:prstGeom prst="rect">
            <a:avLst/>
          </a:prstGeom>
          <a:noFill/>
          <a:ln>
            <a:noFill/>
          </a:ln>
          <a:extLst/>
        </p:spPr>
        <p:txBody>
          <a:bodyPr anchor="ctr"/>
          <a:lstStyle>
            <a:lvl1pPr algn="l" rtl="0" eaLnBrk="0" fontAlgn="base" hangingPunct="0">
              <a:spcBef>
                <a:spcPct val="0"/>
              </a:spcBef>
              <a:spcAft>
                <a:spcPct val="0"/>
              </a:spcAft>
              <a:defRPr sz="3600" b="1">
                <a:solidFill>
                  <a:srgbClr val="63554C"/>
                </a:solidFill>
                <a:latin typeface="+mj-lt"/>
                <a:ea typeface="+mj-ea"/>
                <a:cs typeface="ＭＳ Ｐゴシック" charset="0"/>
              </a:defRPr>
            </a:lvl1pPr>
            <a:lvl2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2pPr>
            <a:lvl3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3pPr>
            <a:lvl4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4pPr>
            <a:lvl5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5pPr>
            <a:lvl6pPr marL="457200" algn="ctr" rtl="0" fontAlgn="base">
              <a:spcBef>
                <a:spcPct val="0"/>
              </a:spcBef>
              <a:spcAft>
                <a:spcPct val="0"/>
              </a:spcAft>
              <a:defRPr sz="4400">
                <a:solidFill>
                  <a:srgbClr val="173962"/>
                </a:solidFill>
                <a:latin typeface="Arial Bold" pitchFamily="1" charset="0"/>
                <a:ea typeface="ＭＳ Ｐゴシック" pitchFamily="1" charset="-128"/>
              </a:defRPr>
            </a:lvl6pPr>
            <a:lvl7pPr marL="914400" algn="ctr" rtl="0" fontAlgn="base">
              <a:spcBef>
                <a:spcPct val="0"/>
              </a:spcBef>
              <a:spcAft>
                <a:spcPct val="0"/>
              </a:spcAft>
              <a:defRPr sz="4400">
                <a:solidFill>
                  <a:srgbClr val="173962"/>
                </a:solidFill>
                <a:latin typeface="Arial Bold" pitchFamily="1" charset="0"/>
                <a:ea typeface="ＭＳ Ｐゴシック" pitchFamily="1" charset="-128"/>
              </a:defRPr>
            </a:lvl7pPr>
            <a:lvl8pPr marL="1371600" algn="ctr" rtl="0" fontAlgn="base">
              <a:spcBef>
                <a:spcPct val="0"/>
              </a:spcBef>
              <a:spcAft>
                <a:spcPct val="0"/>
              </a:spcAft>
              <a:defRPr sz="4400">
                <a:solidFill>
                  <a:srgbClr val="173962"/>
                </a:solidFill>
                <a:latin typeface="Arial Bold" pitchFamily="1" charset="0"/>
                <a:ea typeface="ＭＳ Ｐゴシック" pitchFamily="1" charset="-128"/>
              </a:defRPr>
            </a:lvl8pPr>
            <a:lvl9pPr marL="1828800" algn="ctr" rtl="0" fontAlgn="base">
              <a:spcBef>
                <a:spcPct val="0"/>
              </a:spcBef>
              <a:spcAft>
                <a:spcPct val="0"/>
              </a:spcAft>
              <a:defRPr sz="4400">
                <a:solidFill>
                  <a:srgbClr val="173962"/>
                </a:solidFill>
                <a:latin typeface="Arial Bold" pitchFamily="1" charset="0"/>
                <a:ea typeface="ＭＳ Ｐゴシック" pitchFamily="1" charset="-128"/>
              </a:defRPr>
            </a:lvl9pPr>
          </a:lstStyle>
          <a:p>
            <a:pPr>
              <a:defRPr/>
            </a:pPr>
            <a:r>
              <a:rPr lang="en-US" sz="2000" b="0" dirty="0" smtClean="0">
                <a:solidFill>
                  <a:schemeClr val="accent1"/>
                </a:solidFill>
                <a:latin typeface="Arial" pitchFamily="34" charset="0"/>
                <a:cs typeface="Arial" pitchFamily="34" charset="0"/>
              </a:rPr>
              <a:t>Facilitated by Curriculum and Testing Staff</a:t>
            </a:r>
            <a:endParaRPr lang="en-US" sz="1600" b="0" dirty="0" smtClean="0">
              <a:solidFill>
                <a:schemeClr val="accent1"/>
              </a:solidFill>
              <a:latin typeface="Arial" pitchFamily="34" charset="0"/>
              <a:cs typeface="Arial" pitchFamily="34" charset="0"/>
            </a:endParaRPr>
          </a:p>
        </p:txBody>
      </p:sp>
      <p:sp>
        <p:nvSpPr>
          <p:cNvPr id="15" name="Title 1"/>
          <p:cNvSpPr txBox="1">
            <a:spLocks/>
          </p:cNvSpPr>
          <p:nvPr/>
        </p:nvSpPr>
        <p:spPr bwMode="auto">
          <a:xfrm>
            <a:off x="457200" y="2590800"/>
            <a:ext cx="2819400" cy="889002"/>
          </a:xfrm>
          <a:prstGeom prst="rect">
            <a:avLst/>
          </a:prstGeom>
          <a:noFill/>
          <a:ln>
            <a:noFill/>
          </a:ln>
          <a:extLst/>
        </p:spPr>
        <p:txBody>
          <a:bodyPr anchor="ctr"/>
          <a:lstStyle>
            <a:lvl1pPr algn="l" rtl="0" eaLnBrk="0" fontAlgn="base" hangingPunct="0">
              <a:spcBef>
                <a:spcPct val="0"/>
              </a:spcBef>
              <a:spcAft>
                <a:spcPct val="0"/>
              </a:spcAft>
              <a:defRPr sz="3600" b="1">
                <a:solidFill>
                  <a:srgbClr val="63554C"/>
                </a:solidFill>
                <a:latin typeface="+mj-lt"/>
                <a:ea typeface="+mj-ea"/>
                <a:cs typeface="ＭＳ Ｐゴシック" charset="0"/>
              </a:defRPr>
            </a:lvl1pPr>
            <a:lvl2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2pPr>
            <a:lvl3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3pPr>
            <a:lvl4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4pPr>
            <a:lvl5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5pPr>
            <a:lvl6pPr marL="457200" algn="ctr" rtl="0" fontAlgn="base">
              <a:spcBef>
                <a:spcPct val="0"/>
              </a:spcBef>
              <a:spcAft>
                <a:spcPct val="0"/>
              </a:spcAft>
              <a:defRPr sz="4400">
                <a:solidFill>
                  <a:srgbClr val="173962"/>
                </a:solidFill>
                <a:latin typeface="Arial Bold" pitchFamily="1" charset="0"/>
                <a:ea typeface="ＭＳ Ｐゴシック" pitchFamily="1" charset="-128"/>
              </a:defRPr>
            </a:lvl6pPr>
            <a:lvl7pPr marL="914400" algn="ctr" rtl="0" fontAlgn="base">
              <a:spcBef>
                <a:spcPct val="0"/>
              </a:spcBef>
              <a:spcAft>
                <a:spcPct val="0"/>
              </a:spcAft>
              <a:defRPr sz="4400">
                <a:solidFill>
                  <a:srgbClr val="173962"/>
                </a:solidFill>
                <a:latin typeface="Arial Bold" pitchFamily="1" charset="0"/>
                <a:ea typeface="ＭＳ Ｐゴシック" pitchFamily="1" charset="-128"/>
              </a:defRPr>
            </a:lvl7pPr>
            <a:lvl8pPr marL="1371600" algn="ctr" rtl="0" fontAlgn="base">
              <a:spcBef>
                <a:spcPct val="0"/>
              </a:spcBef>
              <a:spcAft>
                <a:spcPct val="0"/>
              </a:spcAft>
              <a:defRPr sz="4400">
                <a:solidFill>
                  <a:srgbClr val="173962"/>
                </a:solidFill>
                <a:latin typeface="Arial Bold" pitchFamily="1" charset="0"/>
                <a:ea typeface="ＭＳ Ｐゴシック" pitchFamily="1" charset="-128"/>
              </a:defRPr>
            </a:lvl8pPr>
            <a:lvl9pPr marL="1828800" algn="ctr" rtl="0" fontAlgn="base">
              <a:spcBef>
                <a:spcPct val="0"/>
              </a:spcBef>
              <a:spcAft>
                <a:spcPct val="0"/>
              </a:spcAft>
              <a:defRPr sz="4400">
                <a:solidFill>
                  <a:srgbClr val="173962"/>
                </a:solidFill>
                <a:latin typeface="Arial Bold" pitchFamily="1" charset="0"/>
                <a:ea typeface="ＭＳ Ｐゴシック" pitchFamily="1" charset="-128"/>
              </a:defRPr>
            </a:lvl9pPr>
          </a:lstStyle>
          <a:p>
            <a:pPr>
              <a:defRPr/>
            </a:pPr>
            <a:r>
              <a:rPr lang="en-US" sz="2000" b="0" dirty="0" smtClean="0">
                <a:solidFill>
                  <a:schemeClr val="accent1"/>
                </a:solidFill>
                <a:latin typeface="Arial" pitchFamily="34" charset="0"/>
                <a:cs typeface="Arial" pitchFamily="34" charset="0"/>
              </a:rPr>
              <a:t>Late Summer and Early Fall</a:t>
            </a:r>
            <a:br>
              <a:rPr lang="en-US" sz="2000" b="0" dirty="0" smtClean="0">
                <a:solidFill>
                  <a:schemeClr val="accent1"/>
                </a:solidFill>
                <a:latin typeface="Arial" pitchFamily="34" charset="0"/>
                <a:cs typeface="Arial" pitchFamily="34" charset="0"/>
              </a:rPr>
            </a:br>
            <a:r>
              <a:rPr lang="en-US" sz="2000" b="0" i="1" dirty="0" smtClean="0">
                <a:solidFill>
                  <a:schemeClr val="accent1"/>
                </a:solidFill>
                <a:latin typeface="Arial" pitchFamily="34" charset="0"/>
                <a:cs typeface="Arial" pitchFamily="34" charset="0"/>
              </a:rPr>
              <a:t>Recordings made available</a:t>
            </a:r>
            <a:endParaRPr lang="en-US" sz="1600" b="0" i="1" dirty="0" smtClean="0">
              <a:solidFill>
                <a:schemeClr val="accent1"/>
              </a:solidFill>
              <a:latin typeface="Arial" pitchFamily="34" charset="0"/>
              <a:cs typeface="Arial" pitchFamily="34" charset="0"/>
            </a:endParaRPr>
          </a:p>
        </p:txBody>
      </p:sp>
      <p:sp>
        <p:nvSpPr>
          <p:cNvPr id="16" name="Title 1"/>
          <p:cNvSpPr txBox="1">
            <a:spLocks/>
          </p:cNvSpPr>
          <p:nvPr/>
        </p:nvSpPr>
        <p:spPr bwMode="auto">
          <a:xfrm>
            <a:off x="3352800" y="4314373"/>
            <a:ext cx="6781800" cy="889002"/>
          </a:xfrm>
          <a:prstGeom prst="rect">
            <a:avLst/>
          </a:prstGeom>
          <a:noFill/>
          <a:ln>
            <a:noFill/>
          </a:ln>
          <a:extLst/>
        </p:spPr>
        <p:txBody>
          <a:bodyPr anchor="ctr"/>
          <a:lstStyle>
            <a:lvl1pPr algn="l" rtl="0" eaLnBrk="0" fontAlgn="base" hangingPunct="0">
              <a:spcBef>
                <a:spcPct val="0"/>
              </a:spcBef>
              <a:spcAft>
                <a:spcPct val="0"/>
              </a:spcAft>
              <a:defRPr sz="3600" b="1">
                <a:solidFill>
                  <a:srgbClr val="63554C"/>
                </a:solidFill>
                <a:latin typeface="+mj-lt"/>
                <a:ea typeface="+mj-ea"/>
                <a:cs typeface="ＭＳ Ｐゴシック" charset="0"/>
              </a:defRPr>
            </a:lvl1pPr>
            <a:lvl2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2pPr>
            <a:lvl3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3pPr>
            <a:lvl4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4pPr>
            <a:lvl5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5pPr>
            <a:lvl6pPr marL="457200" algn="ctr" rtl="0" fontAlgn="base">
              <a:spcBef>
                <a:spcPct val="0"/>
              </a:spcBef>
              <a:spcAft>
                <a:spcPct val="0"/>
              </a:spcAft>
              <a:defRPr sz="4400">
                <a:solidFill>
                  <a:srgbClr val="173962"/>
                </a:solidFill>
                <a:latin typeface="Arial Bold" pitchFamily="1" charset="0"/>
                <a:ea typeface="ＭＳ Ｐゴシック" pitchFamily="1" charset="-128"/>
              </a:defRPr>
            </a:lvl6pPr>
            <a:lvl7pPr marL="914400" algn="ctr" rtl="0" fontAlgn="base">
              <a:spcBef>
                <a:spcPct val="0"/>
              </a:spcBef>
              <a:spcAft>
                <a:spcPct val="0"/>
              </a:spcAft>
              <a:defRPr sz="4400">
                <a:solidFill>
                  <a:srgbClr val="173962"/>
                </a:solidFill>
                <a:latin typeface="Arial Bold" pitchFamily="1" charset="0"/>
                <a:ea typeface="ＭＳ Ｐゴシック" pitchFamily="1" charset="-128"/>
              </a:defRPr>
            </a:lvl7pPr>
            <a:lvl8pPr marL="1371600" algn="ctr" rtl="0" fontAlgn="base">
              <a:spcBef>
                <a:spcPct val="0"/>
              </a:spcBef>
              <a:spcAft>
                <a:spcPct val="0"/>
              </a:spcAft>
              <a:defRPr sz="4400">
                <a:solidFill>
                  <a:srgbClr val="173962"/>
                </a:solidFill>
                <a:latin typeface="Arial Bold" pitchFamily="1" charset="0"/>
                <a:ea typeface="ＭＳ Ｐゴシック" pitchFamily="1" charset="-128"/>
              </a:defRPr>
            </a:lvl8pPr>
            <a:lvl9pPr marL="1828800" algn="ctr" rtl="0" fontAlgn="base">
              <a:spcBef>
                <a:spcPct val="0"/>
              </a:spcBef>
              <a:spcAft>
                <a:spcPct val="0"/>
              </a:spcAft>
              <a:defRPr sz="4400">
                <a:solidFill>
                  <a:srgbClr val="173962"/>
                </a:solidFill>
                <a:latin typeface="Arial Bold" pitchFamily="1" charset="0"/>
                <a:ea typeface="ＭＳ Ｐゴシック" pitchFamily="1" charset="-128"/>
              </a:defRPr>
            </a:lvl9pPr>
          </a:lstStyle>
          <a:p>
            <a:pPr>
              <a:defRPr/>
            </a:pPr>
            <a:r>
              <a:rPr lang="en-US" sz="2800" dirty="0" smtClean="0">
                <a:solidFill>
                  <a:srgbClr val="92D050"/>
                </a:solidFill>
                <a:latin typeface="Univers"/>
                <a:cs typeface="Arial" pitchFamily="34" charset="0"/>
              </a:rPr>
              <a:t>►</a:t>
            </a:r>
            <a:r>
              <a:rPr lang="en-US" sz="2800" dirty="0" smtClean="0">
                <a:solidFill>
                  <a:schemeClr val="accent1"/>
                </a:solidFill>
                <a:latin typeface="Arial" pitchFamily="34" charset="0"/>
                <a:cs typeface="Arial" pitchFamily="34" charset="0"/>
              </a:rPr>
              <a:t>Released Forms</a:t>
            </a:r>
            <a:endParaRPr lang="en-US" sz="2000" b="0" dirty="0" smtClean="0">
              <a:solidFill>
                <a:schemeClr val="accent1"/>
              </a:solidFill>
              <a:latin typeface="Arial" pitchFamily="34" charset="0"/>
              <a:cs typeface="Arial" pitchFamily="34" charset="0"/>
            </a:endParaRPr>
          </a:p>
        </p:txBody>
      </p:sp>
      <p:sp>
        <p:nvSpPr>
          <p:cNvPr id="18" name="Title 1"/>
          <p:cNvSpPr txBox="1">
            <a:spLocks/>
          </p:cNvSpPr>
          <p:nvPr/>
        </p:nvSpPr>
        <p:spPr bwMode="auto">
          <a:xfrm>
            <a:off x="457200" y="4444998"/>
            <a:ext cx="2819400" cy="889002"/>
          </a:xfrm>
          <a:prstGeom prst="rect">
            <a:avLst/>
          </a:prstGeom>
          <a:noFill/>
          <a:ln>
            <a:noFill/>
          </a:ln>
          <a:extLst/>
        </p:spPr>
        <p:txBody>
          <a:bodyPr anchor="ctr"/>
          <a:lstStyle>
            <a:lvl1pPr algn="l" rtl="0" eaLnBrk="0" fontAlgn="base" hangingPunct="0">
              <a:spcBef>
                <a:spcPct val="0"/>
              </a:spcBef>
              <a:spcAft>
                <a:spcPct val="0"/>
              </a:spcAft>
              <a:defRPr sz="3600" b="1">
                <a:solidFill>
                  <a:srgbClr val="63554C"/>
                </a:solidFill>
                <a:latin typeface="+mj-lt"/>
                <a:ea typeface="+mj-ea"/>
                <a:cs typeface="ＭＳ Ｐゴシック" charset="0"/>
              </a:defRPr>
            </a:lvl1pPr>
            <a:lvl2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2pPr>
            <a:lvl3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3pPr>
            <a:lvl4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4pPr>
            <a:lvl5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5pPr>
            <a:lvl6pPr marL="457200" algn="ctr" rtl="0" fontAlgn="base">
              <a:spcBef>
                <a:spcPct val="0"/>
              </a:spcBef>
              <a:spcAft>
                <a:spcPct val="0"/>
              </a:spcAft>
              <a:defRPr sz="4400">
                <a:solidFill>
                  <a:srgbClr val="173962"/>
                </a:solidFill>
                <a:latin typeface="Arial Bold" pitchFamily="1" charset="0"/>
                <a:ea typeface="ＭＳ Ｐゴシック" pitchFamily="1" charset="-128"/>
              </a:defRPr>
            </a:lvl6pPr>
            <a:lvl7pPr marL="914400" algn="ctr" rtl="0" fontAlgn="base">
              <a:spcBef>
                <a:spcPct val="0"/>
              </a:spcBef>
              <a:spcAft>
                <a:spcPct val="0"/>
              </a:spcAft>
              <a:defRPr sz="4400">
                <a:solidFill>
                  <a:srgbClr val="173962"/>
                </a:solidFill>
                <a:latin typeface="Arial Bold" pitchFamily="1" charset="0"/>
                <a:ea typeface="ＭＳ Ｐゴシック" pitchFamily="1" charset="-128"/>
              </a:defRPr>
            </a:lvl7pPr>
            <a:lvl8pPr marL="1371600" algn="ctr" rtl="0" fontAlgn="base">
              <a:spcBef>
                <a:spcPct val="0"/>
              </a:spcBef>
              <a:spcAft>
                <a:spcPct val="0"/>
              </a:spcAft>
              <a:defRPr sz="4400">
                <a:solidFill>
                  <a:srgbClr val="173962"/>
                </a:solidFill>
                <a:latin typeface="Arial Bold" pitchFamily="1" charset="0"/>
                <a:ea typeface="ＭＳ Ｐゴシック" pitchFamily="1" charset="-128"/>
              </a:defRPr>
            </a:lvl8pPr>
            <a:lvl9pPr marL="1828800" algn="ctr" rtl="0" fontAlgn="base">
              <a:spcBef>
                <a:spcPct val="0"/>
              </a:spcBef>
              <a:spcAft>
                <a:spcPct val="0"/>
              </a:spcAft>
              <a:defRPr sz="4400">
                <a:solidFill>
                  <a:srgbClr val="173962"/>
                </a:solidFill>
                <a:latin typeface="Arial Bold" pitchFamily="1" charset="0"/>
                <a:ea typeface="ＭＳ Ｐゴシック" pitchFamily="1" charset="-128"/>
              </a:defRPr>
            </a:lvl9pPr>
          </a:lstStyle>
          <a:p>
            <a:pPr>
              <a:defRPr/>
            </a:pPr>
            <a:r>
              <a:rPr lang="en-US" sz="2000" b="0" dirty="0" smtClean="0">
                <a:solidFill>
                  <a:schemeClr val="accent1"/>
                </a:solidFill>
                <a:latin typeface="Arial" pitchFamily="34" charset="0"/>
                <a:cs typeface="Arial" pitchFamily="34" charset="0"/>
              </a:rPr>
              <a:t>Fall and Winter</a:t>
            </a:r>
            <a:br>
              <a:rPr lang="en-US" sz="2000" b="0" dirty="0" smtClean="0">
                <a:solidFill>
                  <a:schemeClr val="accent1"/>
                </a:solidFill>
                <a:latin typeface="Arial" pitchFamily="34" charset="0"/>
                <a:cs typeface="Arial" pitchFamily="34" charset="0"/>
              </a:rPr>
            </a:br>
            <a:endParaRPr lang="en-US" sz="1600" b="0" i="1" dirty="0" smtClean="0">
              <a:solidFill>
                <a:schemeClr val="accent1"/>
              </a:solidFill>
              <a:latin typeface="Arial" pitchFamily="34" charset="0"/>
              <a:cs typeface="Arial" pitchFamily="34" charset="0"/>
            </a:endParaRPr>
          </a:p>
        </p:txBody>
      </p:sp>
    </p:spTree>
    <p:extLst>
      <p:ext uri="{BB962C8B-B14F-4D97-AF65-F5344CB8AC3E}">
        <p14:creationId xmlns:p14="http://schemas.microsoft.com/office/powerpoint/2010/main" val="52739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228600" y="304800"/>
            <a:ext cx="8534400" cy="1066800"/>
          </a:xfrm>
          <a:prstGeom prst="rect">
            <a:avLst/>
          </a:prstGeom>
          <a:noFill/>
          <a:ln>
            <a:noFill/>
          </a:ln>
          <a:extLst/>
        </p:spPr>
        <p:txBody>
          <a:bodyPr anchor="ctr"/>
          <a:lstStyle>
            <a:lvl1pPr algn="l" rtl="0" eaLnBrk="0" fontAlgn="base" hangingPunct="0">
              <a:spcBef>
                <a:spcPct val="0"/>
              </a:spcBef>
              <a:spcAft>
                <a:spcPct val="0"/>
              </a:spcAft>
              <a:defRPr sz="3600" b="1">
                <a:solidFill>
                  <a:srgbClr val="63554C"/>
                </a:solidFill>
                <a:latin typeface="+mj-lt"/>
                <a:ea typeface="+mj-ea"/>
                <a:cs typeface="ＭＳ Ｐゴシック" charset="0"/>
              </a:defRPr>
            </a:lvl1pPr>
            <a:lvl2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2pPr>
            <a:lvl3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3pPr>
            <a:lvl4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4pPr>
            <a:lvl5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5pPr>
            <a:lvl6pPr marL="457200" algn="ctr" rtl="0" fontAlgn="base">
              <a:spcBef>
                <a:spcPct val="0"/>
              </a:spcBef>
              <a:spcAft>
                <a:spcPct val="0"/>
              </a:spcAft>
              <a:defRPr sz="4400">
                <a:solidFill>
                  <a:srgbClr val="173962"/>
                </a:solidFill>
                <a:latin typeface="Arial Bold" pitchFamily="1" charset="0"/>
                <a:ea typeface="ＭＳ Ｐゴシック" pitchFamily="1" charset="-128"/>
              </a:defRPr>
            </a:lvl6pPr>
            <a:lvl7pPr marL="914400" algn="ctr" rtl="0" fontAlgn="base">
              <a:spcBef>
                <a:spcPct val="0"/>
              </a:spcBef>
              <a:spcAft>
                <a:spcPct val="0"/>
              </a:spcAft>
              <a:defRPr sz="4400">
                <a:solidFill>
                  <a:srgbClr val="173962"/>
                </a:solidFill>
                <a:latin typeface="Arial Bold" pitchFamily="1" charset="0"/>
                <a:ea typeface="ＭＳ Ｐゴシック" pitchFamily="1" charset="-128"/>
              </a:defRPr>
            </a:lvl7pPr>
            <a:lvl8pPr marL="1371600" algn="ctr" rtl="0" fontAlgn="base">
              <a:spcBef>
                <a:spcPct val="0"/>
              </a:spcBef>
              <a:spcAft>
                <a:spcPct val="0"/>
              </a:spcAft>
              <a:defRPr sz="4400">
                <a:solidFill>
                  <a:srgbClr val="173962"/>
                </a:solidFill>
                <a:latin typeface="Arial Bold" pitchFamily="1" charset="0"/>
                <a:ea typeface="ＭＳ Ｐゴシック" pitchFamily="1" charset="-128"/>
              </a:defRPr>
            </a:lvl8pPr>
            <a:lvl9pPr marL="1828800" algn="ctr" rtl="0" fontAlgn="base">
              <a:spcBef>
                <a:spcPct val="0"/>
              </a:spcBef>
              <a:spcAft>
                <a:spcPct val="0"/>
              </a:spcAft>
              <a:defRPr sz="4400">
                <a:solidFill>
                  <a:srgbClr val="173962"/>
                </a:solidFill>
                <a:latin typeface="Arial Bold" pitchFamily="1" charset="0"/>
                <a:ea typeface="ＭＳ Ｐゴシック" pitchFamily="1" charset="-128"/>
              </a:defRPr>
            </a:lvl9pPr>
          </a:lstStyle>
          <a:p>
            <a:pPr>
              <a:defRPr/>
            </a:pPr>
            <a:r>
              <a:rPr lang="en-US" dirty="0" smtClean="0"/>
              <a:t>Assessment Delivery Format</a:t>
            </a:r>
          </a:p>
        </p:txBody>
      </p:sp>
      <p:sp>
        <p:nvSpPr>
          <p:cNvPr id="15" name="TextBox 14"/>
          <p:cNvSpPr txBox="1"/>
          <p:nvPr/>
        </p:nvSpPr>
        <p:spPr>
          <a:xfrm>
            <a:off x="457200" y="1518821"/>
            <a:ext cx="8287692" cy="4832092"/>
          </a:xfrm>
          <a:prstGeom prst="rect">
            <a:avLst/>
          </a:prstGeom>
          <a:noFill/>
        </p:spPr>
        <p:txBody>
          <a:bodyPr wrap="square">
            <a:spAutoFit/>
          </a:bodyPr>
          <a:lstStyle/>
          <a:p>
            <a:pPr marL="457200" indent="-457200" defTabSz="816351">
              <a:buFont typeface="Arial" pitchFamily="34" charset="0"/>
              <a:buChar char="•"/>
              <a:defRPr/>
            </a:pPr>
            <a:r>
              <a:rPr lang="en-US" sz="2800" dirty="0">
                <a:solidFill>
                  <a:srgbClr val="4A452A"/>
                </a:solidFill>
                <a:latin typeface="Arial" pitchFamily="34" charset="0"/>
                <a:cs typeface="Arial" pitchFamily="34" charset="0"/>
              </a:rPr>
              <a:t>Prefer </a:t>
            </a:r>
            <a:r>
              <a:rPr lang="en-US" sz="2800" b="1" dirty="0">
                <a:solidFill>
                  <a:srgbClr val="4A452A"/>
                </a:solidFill>
                <a:latin typeface="Arial" pitchFamily="34" charset="0"/>
                <a:cs typeface="Arial" pitchFamily="34" charset="0"/>
              </a:rPr>
              <a:t>Online Administration </a:t>
            </a:r>
            <a:r>
              <a:rPr lang="en-US" sz="2800" dirty="0">
                <a:solidFill>
                  <a:srgbClr val="4A452A"/>
                </a:solidFill>
                <a:latin typeface="Arial" pitchFamily="34" charset="0"/>
                <a:cs typeface="Arial" pitchFamily="34" charset="0"/>
              </a:rPr>
              <a:t>but a Paper/Pencil version is available</a:t>
            </a:r>
          </a:p>
          <a:p>
            <a:pPr marL="914400" lvl="1" indent="-457200" defTabSz="816351">
              <a:buFont typeface="Courier New" pitchFamily="49" charset="0"/>
              <a:buChar char="o"/>
              <a:defRPr/>
            </a:pPr>
            <a:r>
              <a:rPr lang="en-US" sz="2400" dirty="0">
                <a:solidFill>
                  <a:srgbClr val="4A452A"/>
                </a:solidFill>
                <a:latin typeface="Arial" pitchFamily="34" charset="0"/>
                <a:cs typeface="Arial" pitchFamily="34" charset="0"/>
              </a:rPr>
              <a:t>All </a:t>
            </a:r>
            <a:r>
              <a:rPr lang="en-US" sz="2400" b="1" dirty="0">
                <a:solidFill>
                  <a:srgbClr val="4A452A"/>
                </a:solidFill>
                <a:latin typeface="Arial" pitchFamily="34" charset="0"/>
                <a:cs typeface="Arial" pitchFamily="34" charset="0"/>
              </a:rPr>
              <a:t>NCEXTEND2</a:t>
            </a:r>
            <a:r>
              <a:rPr lang="en-US" sz="2400" dirty="0">
                <a:solidFill>
                  <a:srgbClr val="4A452A"/>
                </a:solidFill>
                <a:latin typeface="Arial" pitchFamily="34" charset="0"/>
                <a:cs typeface="Arial" pitchFamily="34" charset="0"/>
              </a:rPr>
              <a:t> (EOG and EOC)</a:t>
            </a:r>
          </a:p>
          <a:p>
            <a:pPr marL="914400" lvl="1" indent="-457200" defTabSz="816351">
              <a:buFont typeface="Courier New" pitchFamily="49" charset="0"/>
              <a:buChar char="o"/>
              <a:defRPr/>
            </a:pPr>
            <a:r>
              <a:rPr lang="en-US" sz="2400" dirty="0">
                <a:solidFill>
                  <a:srgbClr val="4A452A"/>
                </a:solidFill>
                <a:latin typeface="Arial" pitchFamily="34" charset="0"/>
                <a:cs typeface="Arial" pitchFamily="34" charset="0"/>
              </a:rPr>
              <a:t>Science Grades 5 and 8</a:t>
            </a:r>
          </a:p>
          <a:p>
            <a:pPr marL="914400" lvl="1" indent="-457200" defTabSz="816351">
              <a:buFont typeface="Courier New" pitchFamily="49" charset="0"/>
              <a:buChar char="o"/>
              <a:defRPr/>
            </a:pPr>
            <a:r>
              <a:rPr lang="en-US" sz="2400" dirty="0">
                <a:solidFill>
                  <a:srgbClr val="4A452A"/>
                </a:solidFill>
                <a:latin typeface="Arial" pitchFamily="34" charset="0"/>
                <a:cs typeface="Arial" pitchFamily="34" charset="0"/>
              </a:rPr>
              <a:t>English II EOC</a:t>
            </a:r>
          </a:p>
          <a:p>
            <a:pPr marL="914400" lvl="1" indent="-457200" defTabSz="816351">
              <a:buFont typeface="Courier New" pitchFamily="49" charset="0"/>
              <a:buChar char="o"/>
              <a:defRPr/>
            </a:pPr>
            <a:r>
              <a:rPr lang="en-US" sz="2400" dirty="0">
                <a:solidFill>
                  <a:srgbClr val="4A452A"/>
                </a:solidFill>
                <a:latin typeface="Arial" pitchFamily="34" charset="0"/>
                <a:cs typeface="Arial" pitchFamily="34" charset="0"/>
              </a:rPr>
              <a:t>Biology EOC</a:t>
            </a:r>
          </a:p>
          <a:p>
            <a:pPr marL="914400" lvl="1" indent="-457200" defTabSz="816351">
              <a:buFont typeface="Courier New" pitchFamily="49" charset="0"/>
              <a:buChar char="o"/>
              <a:defRPr/>
            </a:pPr>
            <a:r>
              <a:rPr lang="en-US" sz="2400" dirty="0">
                <a:solidFill>
                  <a:srgbClr val="4A452A"/>
                </a:solidFill>
                <a:latin typeface="Arial" pitchFamily="34" charset="0"/>
                <a:cs typeface="Arial" pitchFamily="34" charset="0"/>
              </a:rPr>
              <a:t>Algebra I/Integrated I </a:t>
            </a:r>
            <a:r>
              <a:rPr lang="en-US" sz="2400" dirty="0" smtClean="0">
                <a:solidFill>
                  <a:srgbClr val="4A452A"/>
                </a:solidFill>
                <a:latin typeface="Arial" pitchFamily="34" charset="0"/>
                <a:cs typeface="Arial" pitchFamily="34" charset="0"/>
              </a:rPr>
              <a:t>EOC</a:t>
            </a:r>
          </a:p>
          <a:p>
            <a:pPr lvl="1" defTabSz="816351">
              <a:defRPr/>
            </a:pPr>
            <a:endParaRPr lang="en-US" sz="2400" dirty="0">
              <a:solidFill>
                <a:srgbClr val="4A452A"/>
              </a:solidFill>
              <a:latin typeface="Arial" pitchFamily="34" charset="0"/>
              <a:cs typeface="Arial" pitchFamily="34" charset="0"/>
            </a:endParaRPr>
          </a:p>
          <a:p>
            <a:pPr marL="457200" indent="-457200" defTabSz="816351">
              <a:buFont typeface="Arial" pitchFamily="34" charset="0"/>
              <a:buChar char="•"/>
              <a:defRPr/>
            </a:pPr>
            <a:r>
              <a:rPr lang="en-US" sz="2800" dirty="0" smtClean="0">
                <a:solidFill>
                  <a:srgbClr val="4A452A"/>
                </a:solidFill>
                <a:latin typeface="Arial" pitchFamily="34" charset="0"/>
                <a:cs typeface="Arial" pitchFamily="34" charset="0"/>
              </a:rPr>
              <a:t>Paper/Pencil </a:t>
            </a:r>
            <a:r>
              <a:rPr lang="en-US" sz="2800" dirty="0">
                <a:solidFill>
                  <a:srgbClr val="4A452A"/>
                </a:solidFill>
                <a:latin typeface="Arial" pitchFamily="34" charset="0"/>
                <a:cs typeface="Arial" pitchFamily="34" charset="0"/>
              </a:rPr>
              <a:t>Administration </a:t>
            </a:r>
            <a:r>
              <a:rPr lang="en-US" sz="2800" dirty="0" smtClean="0">
                <a:solidFill>
                  <a:srgbClr val="4A452A"/>
                </a:solidFill>
                <a:latin typeface="Arial" pitchFamily="34" charset="0"/>
                <a:cs typeface="Arial" pitchFamily="34" charset="0"/>
              </a:rPr>
              <a:t>only</a:t>
            </a:r>
            <a:endParaRPr lang="en-US" sz="2800" dirty="0">
              <a:solidFill>
                <a:srgbClr val="4A452A"/>
              </a:solidFill>
              <a:latin typeface="Arial" pitchFamily="34" charset="0"/>
              <a:cs typeface="Arial" pitchFamily="34" charset="0"/>
            </a:endParaRPr>
          </a:p>
          <a:p>
            <a:pPr marL="914400" lvl="1" indent="-457200" defTabSz="816351">
              <a:buFont typeface="Courier New" pitchFamily="49" charset="0"/>
              <a:buChar char="o"/>
              <a:defRPr/>
            </a:pPr>
            <a:r>
              <a:rPr lang="en-US" sz="2400" dirty="0">
                <a:solidFill>
                  <a:srgbClr val="4A452A"/>
                </a:solidFill>
                <a:latin typeface="Arial" pitchFamily="34" charset="0"/>
                <a:cs typeface="Arial" pitchFamily="34" charset="0"/>
              </a:rPr>
              <a:t>General English Language Arts</a:t>
            </a:r>
          </a:p>
          <a:p>
            <a:pPr marL="914400" lvl="1" indent="-457200" defTabSz="816351">
              <a:buFont typeface="Courier New" pitchFamily="49" charset="0"/>
              <a:buChar char="o"/>
              <a:defRPr/>
            </a:pPr>
            <a:r>
              <a:rPr lang="en-US" sz="2400" dirty="0">
                <a:solidFill>
                  <a:srgbClr val="4A452A"/>
                </a:solidFill>
                <a:latin typeface="Arial" pitchFamily="34" charset="0"/>
                <a:cs typeface="Arial" pitchFamily="34" charset="0"/>
              </a:rPr>
              <a:t>General Mathematics Grades 3-8</a:t>
            </a:r>
          </a:p>
          <a:p>
            <a:pPr defTabSz="816351">
              <a:defRPr/>
            </a:pPr>
            <a:endParaRPr lang="en-US" sz="3200" dirty="0">
              <a:solidFill>
                <a:srgbClr val="4A452A"/>
              </a:solidFill>
              <a:latin typeface="Arial" pitchFamily="34" charset="0"/>
              <a:cs typeface="Arial" pitchFamily="34" charset="0"/>
            </a:endParaRPr>
          </a:p>
        </p:txBody>
      </p:sp>
    </p:spTree>
    <p:extLst>
      <p:ext uri="{BB962C8B-B14F-4D97-AF65-F5344CB8AC3E}">
        <p14:creationId xmlns:p14="http://schemas.microsoft.com/office/powerpoint/2010/main" val="5711488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228600" y="304800"/>
            <a:ext cx="8534400" cy="1066800"/>
          </a:xfrm>
          <a:prstGeom prst="rect">
            <a:avLst/>
          </a:prstGeom>
          <a:noFill/>
          <a:ln>
            <a:noFill/>
          </a:ln>
          <a:extLst/>
        </p:spPr>
        <p:txBody>
          <a:bodyPr anchor="ctr"/>
          <a:lstStyle>
            <a:lvl1pPr algn="l" rtl="0" eaLnBrk="0" fontAlgn="base" hangingPunct="0">
              <a:spcBef>
                <a:spcPct val="0"/>
              </a:spcBef>
              <a:spcAft>
                <a:spcPct val="0"/>
              </a:spcAft>
              <a:defRPr sz="3600" b="1">
                <a:solidFill>
                  <a:srgbClr val="63554C"/>
                </a:solidFill>
                <a:latin typeface="+mj-lt"/>
                <a:ea typeface="+mj-ea"/>
                <a:cs typeface="ＭＳ Ｐゴシック" charset="0"/>
              </a:defRPr>
            </a:lvl1pPr>
            <a:lvl2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2pPr>
            <a:lvl3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3pPr>
            <a:lvl4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4pPr>
            <a:lvl5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5pPr>
            <a:lvl6pPr marL="457200" algn="ctr" rtl="0" fontAlgn="base">
              <a:spcBef>
                <a:spcPct val="0"/>
              </a:spcBef>
              <a:spcAft>
                <a:spcPct val="0"/>
              </a:spcAft>
              <a:defRPr sz="4400">
                <a:solidFill>
                  <a:srgbClr val="173962"/>
                </a:solidFill>
                <a:latin typeface="Arial Bold" pitchFamily="1" charset="0"/>
                <a:ea typeface="ＭＳ Ｐゴシック" pitchFamily="1" charset="-128"/>
              </a:defRPr>
            </a:lvl6pPr>
            <a:lvl7pPr marL="914400" algn="ctr" rtl="0" fontAlgn="base">
              <a:spcBef>
                <a:spcPct val="0"/>
              </a:spcBef>
              <a:spcAft>
                <a:spcPct val="0"/>
              </a:spcAft>
              <a:defRPr sz="4400">
                <a:solidFill>
                  <a:srgbClr val="173962"/>
                </a:solidFill>
                <a:latin typeface="Arial Bold" pitchFamily="1" charset="0"/>
                <a:ea typeface="ＭＳ Ｐゴシック" pitchFamily="1" charset="-128"/>
              </a:defRPr>
            </a:lvl7pPr>
            <a:lvl8pPr marL="1371600" algn="ctr" rtl="0" fontAlgn="base">
              <a:spcBef>
                <a:spcPct val="0"/>
              </a:spcBef>
              <a:spcAft>
                <a:spcPct val="0"/>
              </a:spcAft>
              <a:defRPr sz="4400">
                <a:solidFill>
                  <a:srgbClr val="173962"/>
                </a:solidFill>
                <a:latin typeface="Arial Bold" pitchFamily="1" charset="0"/>
                <a:ea typeface="ＭＳ Ｐゴシック" pitchFamily="1" charset="-128"/>
              </a:defRPr>
            </a:lvl8pPr>
            <a:lvl9pPr marL="1828800" algn="ctr" rtl="0" fontAlgn="base">
              <a:spcBef>
                <a:spcPct val="0"/>
              </a:spcBef>
              <a:spcAft>
                <a:spcPct val="0"/>
              </a:spcAft>
              <a:defRPr sz="4400">
                <a:solidFill>
                  <a:srgbClr val="173962"/>
                </a:solidFill>
                <a:latin typeface="Arial Bold" pitchFamily="1" charset="0"/>
                <a:ea typeface="ＭＳ Ｐゴシック" pitchFamily="1" charset="-128"/>
              </a:defRPr>
            </a:lvl9pPr>
          </a:lstStyle>
          <a:p>
            <a:pPr>
              <a:defRPr/>
            </a:pPr>
            <a:r>
              <a:rPr lang="en-US" dirty="0" smtClean="0"/>
              <a:t>25% and Retesting</a:t>
            </a:r>
          </a:p>
        </p:txBody>
      </p:sp>
      <p:sp>
        <p:nvSpPr>
          <p:cNvPr id="15" name="TextBox 14"/>
          <p:cNvSpPr txBox="1"/>
          <p:nvPr/>
        </p:nvSpPr>
        <p:spPr>
          <a:xfrm>
            <a:off x="457200" y="1724085"/>
            <a:ext cx="8153400" cy="4524315"/>
          </a:xfrm>
          <a:prstGeom prst="rect">
            <a:avLst/>
          </a:prstGeom>
          <a:noFill/>
        </p:spPr>
        <p:txBody>
          <a:bodyPr wrap="square">
            <a:spAutoFit/>
          </a:bodyPr>
          <a:lstStyle/>
          <a:p>
            <a:pPr marL="457200" indent="-457200" defTabSz="816351">
              <a:buFont typeface="Arial" pitchFamily="34" charset="0"/>
              <a:buChar char="•"/>
              <a:defRPr/>
            </a:pPr>
            <a:r>
              <a:rPr lang="en-US" sz="3200" dirty="0" smtClean="0">
                <a:solidFill>
                  <a:srgbClr val="4A452A"/>
                </a:solidFill>
                <a:latin typeface="Arial" pitchFamily="34" charset="0"/>
                <a:cs typeface="Arial" pitchFamily="34" charset="0"/>
              </a:rPr>
              <a:t>A score for EOCs (0-100 scale) will be provided to schools to be used in calculation of student grade (before achievement levels are established)</a:t>
            </a:r>
          </a:p>
          <a:p>
            <a:pPr marL="457200" indent="-457200" defTabSz="816351">
              <a:buFont typeface="Arial" pitchFamily="34" charset="0"/>
              <a:buChar char="•"/>
              <a:defRPr/>
            </a:pPr>
            <a:endParaRPr lang="en-US" sz="3200" dirty="0" smtClean="0">
              <a:solidFill>
                <a:srgbClr val="4A452A"/>
              </a:solidFill>
              <a:latin typeface="Arial" pitchFamily="34" charset="0"/>
              <a:cs typeface="Arial" pitchFamily="34" charset="0"/>
            </a:endParaRPr>
          </a:p>
          <a:p>
            <a:pPr marL="457200" indent="-457200" defTabSz="816351">
              <a:buFont typeface="Arial" pitchFamily="34" charset="0"/>
              <a:buChar char="•"/>
              <a:defRPr/>
            </a:pPr>
            <a:r>
              <a:rPr lang="en-US" sz="3200" dirty="0" smtClean="0">
                <a:solidFill>
                  <a:srgbClr val="4A452A"/>
                </a:solidFill>
                <a:latin typeface="Arial" pitchFamily="34" charset="0"/>
                <a:cs typeface="Arial" pitchFamily="34" charset="0"/>
              </a:rPr>
              <a:t>No retesting in 2012-2013 because of the establishment of new achievement levels</a:t>
            </a:r>
          </a:p>
          <a:p>
            <a:pPr marL="457200" indent="-457200" defTabSz="816351">
              <a:buFont typeface="Arial" pitchFamily="34" charset="0"/>
              <a:buChar char="•"/>
              <a:defRPr/>
            </a:pPr>
            <a:endParaRPr lang="en-US" sz="2800" dirty="0">
              <a:solidFill>
                <a:srgbClr val="4A452A"/>
              </a:solidFill>
              <a:latin typeface="Arial" pitchFamily="34" charset="0"/>
              <a:cs typeface="Arial" pitchFamily="34" charset="0"/>
            </a:endParaRPr>
          </a:p>
          <a:p>
            <a:pPr defTabSz="816351">
              <a:defRPr/>
            </a:pPr>
            <a:endParaRPr lang="en-US" sz="3600" dirty="0">
              <a:solidFill>
                <a:srgbClr val="4A452A"/>
              </a:solidFill>
              <a:latin typeface="Arial" pitchFamily="34" charset="0"/>
              <a:cs typeface="Arial" pitchFamily="34" charset="0"/>
            </a:endParaRPr>
          </a:p>
        </p:txBody>
      </p:sp>
    </p:spTree>
    <p:extLst>
      <p:ext uri="{BB962C8B-B14F-4D97-AF65-F5344CB8AC3E}">
        <p14:creationId xmlns:p14="http://schemas.microsoft.com/office/powerpoint/2010/main" val="274353790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 name="Picture 3" descr="C:\Documents and Settings\mmartin\Desktop\MRM\RTTT\Implementation\Communications\READY\Visuals\READY Visual Tools\JPG\READY_Orang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75429" y="1506576"/>
            <a:ext cx="3193142" cy="339271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bwMode="auto">
          <a:xfrm>
            <a:off x="0" y="0"/>
            <a:ext cx="9144000" cy="6858000"/>
          </a:xfrm>
          <a:prstGeom prst="rect">
            <a:avLst/>
          </a:prstGeom>
          <a:solidFill>
            <a:schemeClr val="tx1">
              <a:alpha val="66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prstClr val="black"/>
              </a:solidFill>
              <a:latin typeface="Arial" charset="0"/>
              <a:ea typeface="ＭＳ Ｐゴシック" pitchFamily="1" charset="-128"/>
            </a:endParaRPr>
          </a:p>
        </p:txBody>
      </p:sp>
      <p:pic>
        <p:nvPicPr>
          <p:cNvPr id="7170" name="Picture 2" descr="C:\Documents and Settings\mmartin\Desktop\MRM\RTTT\Implementation\Communications\READY\Visuals\Rebecca Key Note\shutterstock_95342056.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1257"/>
            <a:ext cx="2944020" cy="1960250"/>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C:\Documents and Settings\mmartin\Desktop\MRM\RTTT\Implementation\Communications\READY\Visuals\Rebecca Key Note\shutterstock_92796157.jpg"/>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6207984" y="4871328"/>
            <a:ext cx="2941923" cy="198667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bwMode="auto">
          <a:xfrm>
            <a:off x="6193470" y="0"/>
            <a:ext cx="2950530" cy="1961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9" descr="C:\Documents and Settings\mmartin\Desktop\MRM\ACRE\Visual Tools\2522202.jpg"/>
          <p:cNvPicPr>
            <a:picLocks noChangeAspect="1" noChangeArrowheads="1"/>
          </p:cNvPicPr>
          <p:nvPr/>
        </p:nvPicPr>
        <p:blipFill rotWithShape="1">
          <a:blip r:embed="rId7" cstate="email">
            <a:extLst>
              <a:ext uri="{28A0092B-C50C-407E-A947-70E740481C1C}">
                <a14:useLocalDpi xmlns:a14="http://schemas.microsoft.com/office/drawing/2010/main"/>
              </a:ext>
            </a:extLst>
          </a:blip>
          <a:srcRect/>
          <a:stretch/>
        </p:blipFill>
        <p:spPr bwMode="auto">
          <a:xfrm>
            <a:off x="0" y="4871328"/>
            <a:ext cx="2944020" cy="1986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449943" y="2875002"/>
            <a:ext cx="10043886" cy="769441"/>
          </a:xfrm>
          <a:prstGeom prst="rect">
            <a:avLst/>
          </a:prstGeom>
          <a:noFill/>
        </p:spPr>
        <p:txBody>
          <a:bodyPr wrap="square" rtlCol="0">
            <a:spAutoFit/>
          </a:bodyPr>
          <a:lstStyle/>
          <a:p>
            <a:pPr algn="ctr"/>
            <a:r>
              <a:rPr lang="en-US" sz="4400" dirty="0" smtClean="0">
                <a:solidFill>
                  <a:prstClr val="white"/>
                </a:solidFill>
                <a:latin typeface="Arial" pitchFamily="34" charset="0"/>
                <a:cs typeface="Arial" pitchFamily="34" charset="0"/>
              </a:rPr>
              <a:t>Questions and Discussion</a:t>
            </a:r>
            <a:endParaRPr lang="en-US" sz="4400" dirty="0">
              <a:solidFill>
                <a:prstClr val="white"/>
              </a:solidFill>
              <a:latin typeface="Arial" pitchFamily="34" charset="0"/>
              <a:cs typeface="Arial" pitchFamily="34" charset="0"/>
            </a:endParaRPr>
          </a:p>
        </p:txBody>
      </p:sp>
    </p:spTree>
    <p:extLst>
      <p:ext uri="{BB962C8B-B14F-4D97-AF65-F5344CB8AC3E}">
        <p14:creationId xmlns:p14="http://schemas.microsoft.com/office/powerpoint/2010/main" val="37473305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smtClean="0">
                <a:latin typeface="Arial" pitchFamily="34" charset="0"/>
                <a:ea typeface="ＭＳ Ｐゴシック" charset="-128"/>
                <a:cs typeface="Arial" pitchFamily="34" charset="0"/>
              </a:rPr>
              <a:t>Learning and Accountability</a:t>
            </a:r>
          </a:p>
        </p:txBody>
      </p:sp>
      <p:sp>
        <p:nvSpPr>
          <p:cNvPr id="21507" name=" 2"/>
          <p:cNvSpPr>
            <a:spLocks noGrp="1"/>
          </p:cNvSpPr>
          <p:nvPr/>
        </p:nvSpPr>
        <p:spPr bwMode="auto">
          <a:xfrm>
            <a:off x="6324600" y="1371600"/>
            <a:ext cx="2514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smtClean="0">
              <a:solidFill>
                <a:srgbClr val="000000"/>
              </a:solidFill>
              <a:latin typeface="Arial" pitchFamily="34" charset="0"/>
            </a:endParaRPr>
          </a:p>
        </p:txBody>
      </p:sp>
      <p:sp>
        <p:nvSpPr>
          <p:cNvPr id="21508" name="Content Placeholder 2"/>
          <p:cNvSpPr>
            <a:spLocks noGrp="1"/>
          </p:cNvSpPr>
          <p:nvPr>
            <p:ph idx="1"/>
          </p:nvPr>
        </p:nvSpPr>
        <p:spPr>
          <a:xfrm>
            <a:off x="6324600" y="1371600"/>
            <a:ext cx="2667000" cy="4724400"/>
          </a:xfrm>
        </p:spPr>
        <p:txBody>
          <a:bodyPr/>
          <a:lstStyle/>
          <a:p>
            <a:pPr eaLnBrk="1" hangingPunct="1"/>
            <a:r>
              <a:rPr lang="en-US" sz="2400" smtClean="0">
                <a:latin typeface="Arial" pitchFamily="34" charset="0"/>
                <a:ea typeface="ＭＳ Ｐゴシック" charset="-128"/>
                <a:cs typeface="Arial" pitchFamily="34" charset="0"/>
              </a:rPr>
              <a:t>College- and Career- Ready </a:t>
            </a:r>
            <a:r>
              <a:rPr lang="en-US" sz="2400" b="1" smtClean="0">
                <a:latin typeface="Arial" pitchFamily="34" charset="0"/>
                <a:ea typeface="ＭＳ Ｐゴシック" charset="-128"/>
                <a:cs typeface="Arial" pitchFamily="34" charset="0"/>
              </a:rPr>
              <a:t>Standards</a:t>
            </a:r>
            <a:br>
              <a:rPr lang="en-US" sz="2400" b="1" smtClean="0">
                <a:latin typeface="Arial" pitchFamily="34" charset="0"/>
                <a:ea typeface="ＭＳ Ｐゴシック" charset="-128"/>
                <a:cs typeface="Arial" pitchFamily="34" charset="0"/>
              </a:rPr>
            </a:br>
            <a:endParaRPr lang="en-US" sz="1200" b="1" smtClean="0">
              <a:latin typeface="Arial" pitchFamily="34" charset="0"/>
              <a:ea typeface="ＭＳ Ｐゴシック" charset="-128"/>
              <a:cs typeface="Arial" pitchFamily="34" charset="0"/>
            </a:endParaRPr>
          </a:p>
          <a:p>
            <a:pPr eaLnBrk="1" hangingPunct="1"/>
            <a:r>
              <a:rPr lang="en-US" sz="2400" smtClean="0">
                <a:latin typeface="Arial" pitchFamily="34" charset="0"/>
                <a:ea typeface="ＭＳ Ｐゴシック" charset="-128"/>
                <a:cs typeface="Arial" pitchFamily="34" charset="0"/>
              </a:rPr>
              <a:t>A Balanced </a:t>
            </a:r>
            <a:r>
              <a:rPr lang="en-US" sz="2400" b="1" smtClean="0">
                <a:latin typeface="Arial" pitchFamily="34" charset="0"/>
                <a:ea typeface="ＭＳ Ｐゴシック" charset="-128"/>
                <a:cs typeface="Arial" pitchFamily="34" charset="0"/>
              </a:rPr>
              <a:t>Assessment </a:t>
            </a:r>
            <a:r>
              <a:rPr lang="en-US" sz="2400" smtClean="0">
                <a:latin typeface="Arial" pitchFamily="34" charset="0"/>
                <a:ea typeface="ＭＳ Ｐゴシック" charset="-128"/>
                <a:cs typeface="Arial" pitchFamily="34" charset="0"/>
              </a:rPr>
              <a:t>System</a:t>
            </a:r>
            <a:br>
              <a:rPr lang="en-US" sz="2400" smtClean="0">
                <a:latin typeface="Arial" pitchFamily="34" charset="0"/>
                <a:ea typeface="ＭＳ Ｐゴシック" charset="-128"/>
                <a:cs typeface="Arial" pitchFamily="34" charset="0"/>
              </a:rPr>
            </a:br>
            <a:endParaRPr lang="en-US" sz="1200" smtClean="0">
              <a:latin typeface="Arial" pitchFamily="34" charset="0"/>
              <a:ea typeface="ＭＳ Ｐゴシック" charset="-128"/>
              <a:cs typeface="Arial" pitchFamily="34" charset="0"/>
            </a:endParaRPr>
          </a:p>
          <a:p>
            <a:pPr eaLnBrk="1" hangingPunct="1"/>
            <a:r>
              <a:rPr lang="en-US" sz="2400" smtClean="0">
                <a:latin typeface="Arial" pitchFamily="34" charset="0"/>
                <a:ea typeface="ＭＳ Ｐゴシック" charset="-128"/>
                <a:cs typeface="Arial" pitchFamily="34" charset="0"/>
              </a:rPr>
              <a:t>A New School </a:t>
            </a:r>
            <a:r>
              <a:rPr lang="en-US" sz="2400" b="1" smtClean="0">
                <a:latin typeface="Arial" pitchFamily="34" charset="0"/>
                <a:ea typeface="ＭＳ Ｐゴシック" charset="-128"/>
                <a:cs typeface="Arial" pitchFamily="34" charset="0"/>
              </a:rPr>
              <a:t>Accountability </a:t>
            </a:r>
            <a:r>
              <a:rPr lang="en-US" sz="2400" smtClean="0">
                <a:latin typeface="Arial" pitchFamily="34" charset="0"/>
                <a:ea typeface="ＭＳ Ｐゴシック" charset="-128"/>
                <a:cs typeface="Arial" pitchFamily="34" charset="0"/>
              </a:rPr>
              <a:t>Model</a:t>
            </a:r>
          </a:p>
        </p:txBody>
      </p:sp>
      <p:pic>
        <p:nvPicPr>
          <p:cNvPr id="21509" name="Picture 9" descr="C:\Documents and Settings\mmartin\Desktop\MRM\ACRE\Visual Tools\252220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04800" y="1758950"/>
            <a:ext cx="5943600" cy="408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6324600" y="1219200"/>
            <a:ext cx="2819400" cy="2819400"/>
          </a:xfrm>
          <a:prstGeom prst="rect">
            <a:avLst/>
          </a:prstGeom>
          <a:solidFill>
            <a:schemeClr val="bg1">
              <a:alpha val="67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en-US" sz="2400" dirty="0">
              <a:solidFill>
                <a:prstClr val="white"/>
              </a:solidFill>
            </a:endParaRPr>
          </a:p>
        </p:txBody>
      </p:sp>
    </p:spTree>
    <p:extLst>
      <p:ext uri="{BB962C8B-B14F-4D97-AF65-F5344CB8AC3E}">
        <p14:creationId xmlns:p14="http://schemas.microsoft.com/office/powerpoint/2010/main" val="3828347224"/>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2"/>
          <p:cNvSpPr>
            <a:spLocks noGrp="1"/>
          </p:cNvSpPr>
          <p:nvPr>
            <p:ph type="title"/>
          </p:nvPr>
        </p:nvSpPr>
        <p:spPr/>
        <p:txBody>
          <a:bodyPr/>
          <a:lstStyle/>
          <a:p>
            <a:pPr>
              <a:defRPr/>
            </a:pPr>
            <a:r>
              <a:rPr lang="en-US" dirty="0" smtClean="0">
                <a:cs typeface="ＭＳ Ｐゴシック"/>
              </a:rPr>
              <a:t>Assessment Time Line</a:t>
            </a:r>
            <a:br>
              <a:rPr lang="en-US" dirty="0" smtClean="0">
                <a:cs typeface="ＭＳ Ｐゴシック"/>
              </a:rPr>
            </a:br>
            <a:r>
              <a:rPr lang="en-US" sz="2400" b="0" dirty="0" smtClean="0">
                <a:latin typeface="+mn-lt"/>
                <a:cs typeface="ＭＳ Ｐゴシック"/>
              </a:rPr>
              <a:t>For School Accountability </a:t>
            </a:r>
          </a:p>
        </p:txBody>
      </p:sp>
      <p:graphicFrame>
        <p:nvGraphicFramePr>
          <p:cNvPr id="2" name="Table 1"/>
          <p:cNvGraphicFramePr>
            <a:graphicFrameLocks noGrp="1"/>
          </p:cNvGraphicFramePr>
          <p:nvPr/>
        </p:nvGraphicFramePr>
        <p:xfrm>
          <a:off x="159655" y="1492707"/>
          <a:ext cx="8731190" cy="4618533"/>
        </p:xfrm>
        <a:graphic>
          <a:graphicData uri="http://schemas.openxmlformats.org/drawingml/2006/table">
            <a:tbl>
              <a:tblPr firstRow="1" bandRow="1">
                <a:tableStyleId>{5C22544A-7EE6-4342-B048-85BDC9FD1C3A}</a:tableStyleId>
              </a:tblPr>
              <a:tblGrid>
                <a:gridCol w="678545"/>
                <a:gridCol w="2125482"/>
                <a:gridCol w="1975721"/>
                <a:gridCol w="1975721"/>
                <a:gridCol w="1975721"/>
              </a:tblGrid>
              <a:tr h="352805">
                <a:tc>
                  <a:txBody>
                    <a:bodyPr/>
                    <a:lstStyle/>
                    <a:p>
                      <a:pPr algn="r"/>
                      <a:endParaRPr lang="en-US" sz="2400" dirty="0">
                        <a:solidFill>
                          <a:schemeClr val="accent1"/>
                        </a:solidFill>
                      </a:endParaRPr>
                    </a:p>
                  </a:txBody>
                  <a:tcPr anchor="ctr">
                    <a:lnL w="3175" cap="flat" cmpd="sng" algn="ctr">
                      <a:noFill/>
                      <a:prstDash val="solid"/>
                      <a:round/>
                      <a:headEnd type="none" w="med" len="med"/>
                      <a:tailEnd type="none" w="med" len="med"/>
                    </a:lnL>
                    <a:lnR w="5715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rgbClr val="463D35"/>
                    </a:solidFill>
                  </a:tcPr>
                </a:tc>
                <a:tc>
                  <a:txBody>
                    <a:bodyPr/>
                    <a:lstStyle/>
                    <a:p>
                      <a:pPr algn="r"/>
                      <a:r>
                        <a:rPr lang="en-US" sz="2400" dirty="0" smtClean="0">
                          <a:solidFill>
                            <a:schemeClr val="accent1"/>
                          </a:solidFill>
                        </a:rPr>
                        <a:t>Test</a:t>
                      </a:r>
                      <a:endParaRPr lang="en-US" sz="2400" dirty="0">
                        <a:solidFill>
                          <a:schemeClr val="accent1"/>
                        </a:solidFill>
                      </a:endParaRPr>
                    </a:p>
                  </a:txBody>
                  <a:tcPr anchor="ctr">
                    <a:lnL w="57150" cap="flat" cmpd="sng" algn="ctr">
                      <a:solidFill>
                        <a:schemeClr val="accent1"/>
                      </a:solidFill>
                      <a:prstDash val="solid"/>
                      <a:round/>
                      <a:headEnd type="none" w="med" len="med"/>
                      <a:tailEnd type="none" w="med" len="med"/>
                    </a:lnL>
                    <a:lnR w="5715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rgbClr val="463D35"/>
                    </a:solidFill>
                  </a:tcPr>
                </a:tc>
                <a:tc>
                  <a:txBody>
                    <a:bodyPr/>
                    <a:lstStyle/>
                    <a:p>
                      <a:pPr algn="ctr"/>
                      <a:r>
                        <a:rPr lang="en-US" sz="2400" dirty="0" smtClean="0">
                          <a:solidFill>
                            <a:schemeClr val="accent1"/>
                          </a:solidFill>
                        </a:rPr>
                        <a:t>2012-2013</a:t>
                      </a:r>
                      <a:endParaRPr lang="en-US" sz="2400" dirty="0">
                        <a:solidFill>
                          <a:schemeClr val="accent1"/>
                        </a:solidFill>
                      </a:endParaRPr>
                    </a:p>
                  </a:txBody>
                  <a:tcPr anchor="ctr">
                    <a:lnL w="5715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rgbClr val="463D35"/>
                    </a:solidFill>
                  </a:tcPr>
                </a:tc>
                <a:tc>
                  <a:txBody>
                    <a:bodyPr/>
                    <a:lstStyle/>
                    <a:p>
                      <a:pPr algn="ctr"/>
                      <a:r>
                        <a:rPr lang="en-US" sz="2400" dirty="0" smtClean="0">
                          <a:solidFill>
                            <a:schemeClr val="accent1"/>
                          </a:solidFill>
                        </a:rPr>
                        <a:t>2013-2014</a:t>
                      </a:r>
                      <a:endParaRPr lang="en-US" sz="2400" dirty="0">
                        <a:solidFill>
                          <a:schemeClr val="accent1"/>
                        </a:solidFill>
                      </a:endParaRP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rgbClr val="463D35"/>
                    </a:solidFill>
                  </a:tcPr>
                </a:tc>
                <a:tc>
                  <a:txBody>
                    <a:bodyPr/>
                    <a:lstStyle/>
                    <a:p>
                      <a:pPr algn="ctr"/>
                      <a:r>
                        <a:rPr lang="en-US" sz="2400" dirty="0" smtClean="0">
                          <a:solidFill>
                            <a:schemeClr val="accent1"/>
                          </a:solidFill>
                        </a:rPr>
                        <a:t>2014-15 on </a:t>
                      </a:r>
                      <a:endParaRPr lang="en-US" sz="2400" dirty="0">
                        <a:solidFill>
                          <a:schemeClr val="accent1"/>
                        </a:solidFill>
                      </a:endParaRP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rgbClr val="463D35"/>
                    </a:solidFill>
                  </a:tcPr>
                </a:tc>
              </a:tr>
              <a:tr h="352805">
                <a:tc rowSpan="6">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493D36"/>
                          </a:solidFill>
                        </a:rPr>
                        <a:t>New  State Developed</a:t>
                      </a:r>
                    </a:p>
                  </a:txBody>
                  <a:tcPr vert="vert" anchor="ctr">
                    <a:lnL w="3175" cap="flat" cmpd="sng" algn="ctr">
                      <a:noFill/>
                      <a:prstDash val="solid"/>
                      <a:round/>
                      <a:headEnd type="none" w="med" len="med"/>
                      <a:tailEnd type="none" w="med" len="med"/>
                    </a:lnL>
                    <a:lnR w="57150" cap="flat" cmpd="sng" algn="ctr">
                      <a:solidFill>
                        <a:srgbClr val="463D35"/>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rgbClr val="493D36"/>
                      </a:solidFill>
                      <a:prstDash val="solid"/>
                      <a:round/>
                      <a:headEnd type="none" w="med" len="med"/>
                      <a:tailEnd type="none" w="med" len="med"/>
                    </a:lnB>
                    <a:solidFill>
                      <a:srgbClr val="E7832F"/>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493D36"/>
                          </a:solidFill>
                        </a:rPr>
                        <a:t>Math 3-8</a:t>
                      </a:r>
                    </a:p>
                  </a:txBody>
                  <a:tcPr anchor="ctr">
                    <a:lnL w="57150" cap="flat" cmpd="sng" algn="ctr">
                      <a:solidFill>
                        <a:srgbClr val="463D35"/>
                      </a:solidFill>
                      <a:prstDash val="solid"/>
                      <a:round/>
                      <a:headEnd type="none" w="med" len="med"/>
                      <a:tailEnd type="none" w="med" len="med"/>
                    </a:lnL>
                    <a:lnR w="57150" cap="flat" cmpd="sng" algn="ctr">
                      <a:solidFill>
                        <a:srgbClr val="463D35"/>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rgbClr val="493D36"/>
                      </a:solidFill>
                      <a:prstDash val="solid"/>
                      <a:round/>
                      <a:headEnd type="none" w="med" len="med"/>
                      <a:tailEnd type="none" w="med" len="med"/>
                    </a:lnB>
                  </a:tcPr>
                </a:tc>
                <a:tc>
                  <a:txBody>
                    <a:bodyPr/>
                    <a:lstStyle/>
                    <a:p>
                      <a:endParaRPr lang="en-US" dirty="0">
                        <a:solidFill>
                          <a:srgbClr val="493D36"/>
                        </a:solidFill>
                      </a:endParaRPr>
                    </a:p>
                  </a:txBody>
                  <a:tcPr anchor="ctr">
                    <a:lnL w="57150" cap="flat" cmpd="sng" algn="ctr">
                      <a:solidFill>
                        <a:srgbClr val="463D35"/>
                      </a:solidFill>
                      <a:prstDash val="solid"/>
                      <a:round/>
                      <a:headEnd type="none" w="med" len="med"/>
                      <a:tailEnd type="none" w="med" len="med"/>
                    </a:lnL>
                    <a:lnR w="3175"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c>
                  <a:txBody>
                    <a:bodyPr/>
                    <a:lstStyle/>
                    <a:p>
                      <a:endParaRPr lang="en-US" dirty="0">
                        <a:solidFill>
                          <a:srgbClr val="493D36"/>
                        </a:solidFill>
                      </a:endParaRPr>
                    </a:p>
                  </a:txBody>
                  <a:tcPr anchor="ctr">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c>
                  <a:txBody>
                    <a:bodyPr/>
                    <a:lstStyle/>
                    <a:p>
                      <a:endParaRPr lang="en-US" dirty="0">
                        <a:solidFill>
                          <a:srgbClr val="493D36"/>
                        </a:solidFill>
                      </a:endParaRPr>
                    </a:p>
                  </a:txBody>
                  <a:tcPr anchor="ctr">
                    <a:lnL w="3175" cap="flat" cmpd="sng" algn="ctr">
                      <a:solidFill>
                        <a:schemeClr val="accent1"/>
                      </a:solidFill>
                      <a:prstDash val="solid"/>
                      <a:round/>
                      <a:headEnd type="none" w="med" len="med"/>
                      <a:tailEnd type="none" w="med" len="med"/>
                    </a:lnL>
                    <a:lnR w="12700" cap="flat" cmpd="sng" algn="ctr">
                      <a:solidFill>
                        <a:srgbClr val="493D36"/>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r>
              <a:tr h="204383">
                <a:tc vMerge="1">
                  <a:txBody>
                    <a:bodyPr/>
                    <a:lstStyle/>
                    <a:p>
                      <a:pPr algn="r"/>
                      <a:endParaRPr lang="en-US" sz="1800" b="1" dirty="0">
                        <a:solidFill>
                          <a:srgbClr val="493D36"/>
                        </a:solidFill>
                      </a:endParaRPr>
                    </a:p>
                  </a:txBody>
                  <a:tcPr anchor="ctr">
                    <a:lnL w="12700" cap="flat" cmpd="sng" algn="ctr">
                      <a:solidFill>
                        <a:srgbClr val="493D36"/>
                      </a:solidFill>
                      <a:prstDash val="solid"/>
                      <a:round/>
                      <a:headEnd type="none" w="med" len="med"/>
                      <a:tailEnd type="none" w="med" len="med"/>
                    </a:lnL>
                    <a:lnR w="57150" cap="flat" cmpd="sng" algn="ctr">
                      <a:solidFill>
                        <a:srgbClr val="463D35"/>
                      </a:solidFill>
                      <a:prstDash val="solid"/>
                      <a:round/>
                      <a:headEnd type="none" w="med" len="med"/>
                      <a:tailEnd type="none" w="med" len="med"/>
                    </a:lnR>
                    <a:lnT w="12700" cap="flat" cmpd="sng" algn="ctr">
                      <a:solidFill>
                        <a:srgbClr val="493D36"/>
                      </a:solidFill>
                      <a:prstDash val="solid"/>
                      <a:round/>
                      <a:headEnd type="none" w="med" len="med"/>
                      <a:tailEnd type="none" w="med" len="med"/>
                    </a:lnT>
                    <a:lnB w="12700" cap="flat" cmpd="sng" algn="ctr">
                      <a:solidFill>
                        <a:srgbClr val="493D36"/>
                      </a:solidFill>
                      <a:prstDash val="solid"/>
                      <a:round/>
                      <a:headEnd type="none" w="med" len="med"/>
                      <a:tailEnd type="none" w="med" len="med"/>
                    </a:lnB>
                  </a:tcPr>
                </a:tc>
                <a:tc>
                  <a:txBody>
                    <a:bodyPr/>
                    <a:lstStyle/>
                    <a:p>
                      <a:pPr algn="r"/>
                      <a:r>
                        <a:rPr lang="en-US" sz="1800" b="1" dirty="0" smtClean="0">
                          <a:solidFill>
                            <a:srgbClr val="493D36"/>
                          </a:solidFill>
                        </a:rPr>
                        <a:t>ELA 3-8</a:t>
                      </a:r>
                      <a:endParaRPr lang="en-US" sz="1800" b="1" dirty="0">
                        <a:solidFill>
                          <a:srgbClr val="493D36"/>
                        </a:solidFill>
                      </a:endParaRPr>
                    </a:p>
                  </a:txBody>
                  <a:tcPr anchor="ctr">
                    <a:lnL w="57150" cap="flat" cmpd="sng" algn="ctr">
                      <a:solidFill>
                        <a:srgbClr val="463D35"/>
                      </a:solidFill>
                      <a:prstDash val="solid"/>
                      <a:round/>
                      <a:headEnd type="none" w="med" len="med"/>
                      <a:tailEnd type="none" w="med" len="med"/>
                    </a:lnL>
                    <a:lnR w="57150" cap="flat" cmpd="sng" algn="ctr">
                      <a:solidFill>
                        <a:srgbClr val="463D35"/>
                      </a:solidFill>
                      <a:prstDash val="solid"/>
                      <a:round/>
                      <a:headEnd type="none" w="med" len="med"/>
                      <a:tailEnd type="none" w="med" len="med"/>
                    </a:lnR>
                    <a:lnT w="12700" cap="flat" cmpd="sng" algn="ctr">
                      <a:solidFill>
                        <a:srgbClr val="493D36"/>
                      </a:solidFill>
                      <a:prstDash val="solid"/>
                      <a:round/>
                      <a:headEnd type="none" w="med" len="med"/>
                      <a:tailEnd type="none" w="med" len="med"/>
                    </a:lnT>
                    <a:lnB w="12700" cap="flat" cmpd="sng" algn="ctr">
                      <a:solidFill>
                        <a:srgbClr val="493D36"/>
                      </a:solidFill>
                      <a:prstDash val="solid"/>
                      <a:round/>
                      <a:headEnd type="none" w="med" len="med"/>
                      <a:tailEnd type="none" w="med" len="med"/>
                    </a:lnB>
                  </a:tcPr>
                </a:tc>
                <a:tc>
                  <a:txBody>
                    <a:bodyPr/>
                    <a:lstStyle/>
                    <a:p>
                      <a:endParaRPr lang="en-US" dirty="0">
                        <a:solidFill>
                          <a:srgbClr val="493D36"/>
                        </a:solidFill>
                      </a:endParaRPr>
                    </a:p>
                  </a:txBody>
                  <a:tcPr anchor="ctr">
                    <a:lnL w="57150" cap="flat" cmpd="sng" algn="ctr">
                      <a:solidFill>
                        <a:srgbClr val="463D35"/>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c>
                  <a:txBody>
                    <a:bodyPr/>
                    <a:lstStyle/>
                    <a:p>
                      <a:endParaRPr lang="en-US" dirty="0">
                        <a:solidFill>
                          <a:srgbClr val="493D36"/>
                        </a:solidFill>
                      </a:endParaRPr>
                    </a:p>
                  </a:txBody>
                  <a:tcPr anchor="ctr">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c>
                  <a:txBody>
                    <a:bodyPr/>
                    <a:lstStyle/>
                    <a:p>
                      <a:endParaRPr lang="en-US" dirty="0">
                        <a:solidFill>
                          <a:srgbClr val="493D36"/>
                        </a:solidFill>
                      </a:endParaRPr>
                    </a:p>
                  </a:txBody>
                  <a:tcPr anchor="ctr">
                    <a:lnL w="3175" cap="flat" cmpd="sng" algn="ctr">
                      <a:solidFill>
                        <a:schemeClr val="accent1"/>
                      </a:solidFill>
                      <a:prstDash val="solid"/>
                      <a:round/>
                      <a:headEnd type="none" w="med" len="med"/>
                      <a:tailEnd type="none" w="med" len="med"/>
                    </a:lnL>
                    <a:lnR w="12700" cap="flat" cmpd="sng" algn="ctr">
                      <a:solidFill>
                        <a:srgbClr val="493D36"/>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r>
              <a:tr h="352805">
                <a:tc vMerge="1">
                  <a:txBody>
                    <a:bodyPr/>
                    <a:lstStyle/>
                    <a:p>
                      <a:pPr algn="r"/>
                      <a:endParaRPr lang="en-US" sz="1800" b="1" dirty="0">
                        <a:solidFill>
                          <a:srgbClr val="493D36"/>
                        </a:solidFill>
                      </a:endParaRPr>
                    </a:p>
                  </a:txBody>
                  <a:tcPr anchor="ctr">
                    <a:lnL w="12700" cap="flat" cmpd="sng" algn="ctr">
                      <a:solidFill>
                        <a:srgbClr val="493D36"/>
                      </a:solidFill>
                      <a:prstDash val="solid"/>
                      <a:round/>
                      <a:headEnd type="none" w="med" len="med"/>
                      <a:tailEnd type="none" w="med" len="med"/>
                    </a:lnL>
                    <a:lnR w="57150" cap="flat" cmpd="sng" algn="ctr">
                      <a:solidFill>
                        <a:srgbClr val="463D35"/>
                      </a:solidFill>
                      <a:prstDash val="solid"/>
                      <a:round/>
                      <a:headEnd type="none" w="med" len="med"/>
                      <a:tailEnd type="none" w="med" len="med"/>
                    </a:lnR>
                    <a:lnT w="12700" cap="flat" cmpd="sng" algn="ctr">
                      <a:solidFill>
                        <a:srgbClr val="493D36"/>
                      </a:solidFill>
                      <a:prstDash val="solid"/>
                      <a:round/>
                      <a:headEnd type="none" w="med" len="med"/>
                      <a:tailEnd type="none" w="med" len="med"/>
                    </a:lnT>
                    <a:lnB w="12700" cap="flat" cmpd="sng" algn="ctr">
                      <a:solidFill>
                        <a:srgbClr val="493D36"/>
                      </a:solidFill>
                      <a:prstDash val="solid"/>
                      <a:round/>
                      <a:headEnd type="none" w="med" len="med"/>
                      <a:tailEnd type="none" w="med" len="med"/>
                    </a:lnB>
                  </a:tcPr>
                </a:tc>
                <a:tc>
                  <a:txBody>
                    <a:bodyPr/>
                    <a:lstStyle/>
                    <a:p>
                      <a:pPr algn="r"/>
                      <a:r>
                        <a:rPr lang="en-US" sz="1800" b="1" dirty="0" smtClean="0">
                          <a:solidFill>
                            <a:srgbClr val="493D36"/>
                          </a:solidFill>
                        </a:rPr>
                        <a:t>English</a:t>
                      </a:r>
                      <a:r>
                        <a:rPr lang="en-US" sz="1800" b="1" baseline="0" dirty="0" smtClean="0">
                          <a:solidFill>
                            <a:srgbClr val="493D36"/>
                          </a:solidFill>
                        </a:rPr>
                        <a:t> II</a:t>
                      </a:r>
                      <a:endParaRPr lang="en-US" sz="1800" b="1" dirty="0">
                        <a:solidFill>
                          <a:srgbClr val="493D36"/>
                        </a:solidFill>
                      </a:endParaRPr>
                    </a:p>
                  </a:txBody>
                  <a:tcPr anchor="ctr">
                    <a:lnL w="57150" cap="flat" cmpd="sng" algn="ctr">
                      <a:solidFill>
                        <a:srgbClr val="463D35"/>
                      </a:solidFill>
                      <a:prstDash val="solid"/>
                      <a:round/>
                      <a:headEnd type="none" w="med" len="med"/>
                      <a:tailEnd type="none" w="med" len="med"/>
                    </a:lnL>
                    <a:lnR w="57150" cap="flat" cmpd="sng" algn="ctr">
                      <a:solidFill>
                        <a:srgbClr val="463D35"/>
                      </a:solidFill>
                      <a:prstDash val="solid"/>
                      <a:round/>
                      <a:headEnd type="none" w="med" len="med"/>
                      <a:tailEnd type="none" w="med" len="med"/>
                    </a:lnR>
                    <a:lnT w="12700" cap="flat" cmpd="sng" algn="ctr">
                      <a:solidFill>
                        <a:srgbClr val="493D36"/>
                      </a:solidFill>
                      <a:prstDash val="solid"/>
                      <a:round/>
                      <a:headEnd type="none" w="med" len="med"/>
                      <a:tailEnd type="none" w="med" len="med"/>
                    </a:lnT>
                    <a:lnB w="12700" cap="flat" cmpd="sng" algn="ctr">
                      <a:solidFill>
                        <a:srgbClr val="493D36"/>
                      </a:solidFill>
                      <a:prstDash val="solid"/>
                      <a:round/>
                      <a:headEnd type="none" w="med" len="med"/>
                      <a:tailEnd type="none" w="med" len="med"/>
                    </a:lnB>
                  </a:tcPr>
                </a:tc>
                <a:tc>
                  <a:txBody>
                    <a:bodyPr/>
                    <a:lstStyle/>
                    <a:p>
                      <a:endParaRPr lang="en-US" dirty="0">
                        <a:solidFill>
                          <a:srgbClr val="493D36"/>
                        </a:solidFill>
                      </a:endParaRPr>
                    </a:p>
                  </a:txBody>
                  <a:tcPr anchor="ctr">
                    <a:lnL w="57150" cap="flat" cmpd="sng" algn="ctr">
                      <a:solidFill>
                        <a:srgbClr val="463D35"/>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c>
                  <a:txBody>
                    <a:bodyPr/>
                    <a:lstStyle/>
                    <a:p>
                      <a:endParaRPr lang="en-US" dirty="0">
                        <a:solidFill>
                          <a:srgbClr val="493D36"/>
                        </a:solidFill>
                      </a:endParaRPr>
                    </a:p>
                  </a:txBody>
                  <a:tcPr anchor="ctr">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c>
                  <a:txBody>
                    <a:bodyPr/>
                    <a:lstStyle/>
                    <a:p>
                      <a:endParaRPr lang="en-US" dirty="0">
                        <a:solidFill>
                          <a:srgbClr val="493D36"/>
                        </a:solidFill>
                      </a:endParaRPr>
                    </a:p>
                  </a:txBody>
                  <a:tcPr anchor="ctr">
                    <a:lnL w="3175" cap="flat" cmpd="sng" algn="ctr">
                      <a:solidFill>
                        <a:schemeClr val="accent1"/>
                      </a:solidFill>
                      <a:prstDash val="solid"/>
                      <a:round/>
                      <a:headEnd type="none" w="med" len="med"/>
                      <a:tailEnd type="none" w="med" len="med"/>
                    </a:lnL>
                    <a:lnR w="12700" cap="flat" cmpd="sng" algn="ctr">
                      <a:solidFill>
                        <a:srgbClr val="493D36"/>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r>
              <a:tr h="352805">
                <a:tc vMerge="1">
                  <a:txBody>
                    <a:bodyPr/>
                    <a:lstStyle/>
                    <a:p>
                      <a:pPr algn="r"/>
                      <a:endParaRPr lang="en-US" sz="1800" b="1" dirty="0">
                        <a:solidFill>
                          <a:srgbClr val="493D36"/>
                        </a:solidFill>
                      </a:endParaRPr>
                    </a:p>
                  </a:txBody>
                  <a:tcPr anchor="ctr">
                    <a:lnL w="12700" cap="flat" cmpd="sng" algn="ctr">
                      <a:solidFill>
                        <a:srgbClr val="493D36"/>
                      </a:solidFill>
                      <a:prstDash val="solid"/>
                      <a:round/>
                      <a:headEnd type="none" w="med" len="med"/>
                      <a:tailEnd type="none" w="med" len="med"/>
                    </a:lnL>
                    <a:lnR w="57150" cap="flat" cmpd="sng" algn="ctr">
                      <a:solidFill>
                        <a:srgbClr val="463D35"/>
                      </a:solidFill>
                      <a:prstDash val="solid"/>
                      <a:round/>
                      <a:headEnd type="none" w="med" len="med"/>
                      <a:tailEnd type="none" w="med" len="med"/>
                    </a:lnR>
                    <a:lnT w="12700" cap="flat" cmpd="sng" algn="ctr">
                      <a:solidFill>
                        <a:srgbClr val="493D36"/>
                      </a:solidFill>
                      <a:prstDash val="solid"/>
                      <a:round/>
                      <a:headEnd type="none" w="med" len="med"/>
                      <a:tailEnd type="none" w="med" len="med"/>
                    </a:lnT>
                    <a:lnB w="12700" cap="flat" cmpd="sng" algn="ctr">
                      <a:solidFill>
                        <a:srgbClr val="493D36"/>
                      </a:solidFill>
                      <a:prstDash val="solid"/>
                      <a:round/>
                      <a:headEnd type="none" w="med" len="med"/>
                      <a:tailEnd type="none" w="med" len="med"/>
                    </a:lnB>
                  </a:tcPr>
                </a:tc>
                <a:tc>
                  <a:txBody>
                    <a:bodyPr/>
                    <a:lstStyle/>
                    <a:p>
                      <a:pPr algn="r"/>
                      <a:r>
                        <a:rPr lang="en-US" sz="1800" b="1" dirty="0" smtClean="0">
                          <a:solidFill>
                            <a:srgbClr val="493D36"/>
                          </a:solidFill>
                        </a:rPr>
                        <a:t>Alg</a:t>
                      </a:r>
                      <a:r>
                        <a:rPr lang="en-US" sz="1800" b="1" baseline="0" dirty="0" smtClean="0">
                          <a:solidFill>
                            <a:srgbClr val="493D36"/>
                          </a:solidFill>
                        </a:rPr>
                        <a:t> I/</a:t>
                      </a:r>
                      <a:r>
                        <a:rPr lang="en-US" sz="1800" b="1" dirty="0" smtClean="0">
                          <a:solidFill>
                            <a:srgbClr val="493D36"/>
                          </a:solidFill>
                        </a:rPr>
                        <a:t>Int</a:t>
                      </a:r>
                      <a:r>
                        <a:rPr lang="en-US" sz="1800" b="1" baseline="0" dirty="0" smtClean="0">
                          <a:solidFill>
                            <a:srgbClr val="493D36"/>
                          </a:solidFill>
                        </a:rPr>
                        <a:t> I</a:t>
                      </a:r>
                      <a:endParaRPr lang="en-US" sz="1800" b="1" dirty="0">
                        <a:solidFill>
                          <a:srgbClr val="493D36"/>
                        </a:solidFill>
                      </a:endParaRPr>
                    </a:p>
                  </a:txBody>
                  <a:tcPr anchor="ctr">
                    <a:lnL w="57150" cap="flat" cmpd="sng" algn="ctr">
                      <a:solidFill>
                        <a:srgbClr val="463D35"/>
                      </a:solidFill>
                      <a:prstDash val="solid"/>
                      <a:round/>
                      <a:headEnd type="none" w="med" len="med"/>
                      <a:tailEnd type="none" w="med" len="med"/>
                    </a:lnL>
                    <a:lnR w="57150" cap="flat" cmpd="sng" algn="ctr">
                      <a:solidFill>
                        <a:srgbClr val="463D35"/>
                      </a:solidFill>
                      <a:prstDash val="solid"/>
                      <a:round/>
                      <a:headEnd type="none" w="med" len="med"/>
                      <a:tailEnd type="none" w="med" len="med"/>
                    </a:lnR>
                    <a:lnT w="12700" cap="flat" cmpd="sng" algn="ctr">
                      <a:solidFill>
                        <a:srgbClr val="493D36"/>
                      </a:solidFill>
                      <a:prstDash val="solid"/>
                      <a:round/>
                      <a:headEnd type="none" w="med" len="med"/>
                      <a:tailEnd type="none" w="med" len="med"/>
                    </a:lnT>
                    <a:lnB w="12700" cap="flat" cmpd="sng" algn="ctr">
                      <a:solidFill>
                        <a:srgbClr val="493D36"/>
                      </a:solidFill>
                      <a:prstDash val="solid"/>
                      <a:round/>
                      <a:headEnd type="none" w="med" len="med"/>
                      <a:tailEnd type="none" w="med" len="med"/>
                    </a:lnB>
                  </a:tcPr>
                </a:tc>
                <a:tc>
                  <a:txBody>
                    <a:bodyPr/>
                    <a:lstStyle/>
                    <a:p>
                      <a:endParaRPr lang="en-US" dirty="0">
                        <a:solidFill>
                          <a:srgbClr val="493D36"/>
                        </a:solidFill>
                      </a:endParaRPr>
                    </a:p>
                  </a:txBody>
                  <a:tcPr anchor="ctr">
                    <a:lnL w="57150" cap="flat" cmpd="sng" algn="ctr">
                      <a:solidFill>
                        <a:srgbClr val="463D35"/>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c>
                  <a:txBody>
                    <a:bodyPr/>
                    <a:lstStyle/>
                    <a:p>
                      <a:endParaRPr lang="en-US" dirty="0">
                        <a:solidFill>
                          <a:srgbClr val="493D36"/>
                        </a:solidFill>
                      </a:endParaRPr>
                    </a:p>
                  </a:txBody>
                  <a:tcPr anchor="ctr">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c>
                  <a:txBody>
                    <a:bodyPr/>
                    <a:lstStyle/>
                    <a:p>
                      <a:endParaRPr lang="en-US" dirty="0">
                        <a:solidFill>
                          <a:srgbClr val="493D36"/>
                        </a:solidFill>
                      </a:endParaRPr>
                    </a:p>
                  </a:txBody>
                  <a:tcPr anchor="ctr">
                    <a:lnL w="3175" cap="flat" cmpd="sng" algn="ctr">
                      <a:solidFill>
                        <a:schemeClr val="accent1"/>
                      </a:solidFill>
                      <a:prstDash val="solid"/>
                      <a:round/>
                      <a:headEnd type="none" w="med" len="med"/>
                      <a:tailEnd type="none" w="med" len="med"/>
                    </a:lnL>
                    <a:lnR w="12700" cap="flat" cmpd="sng" algn="ctr">
                      <a:solidFill>
                        <a:srgbClr val="493D36"/>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r>
              <a:tr h="352805">
                <a:tc vMerge="1">
                  <a:txBody>
                    <a:bodyPr/>
                    <a:lstStyle/>
                    <a:p>
                      <a:pPr algn="r"/>
                      <a:endParaRPr lang="en-US" sz="1800" b="1" dirty="0">
                        <a:solidFill>
                          <a:srgbClr val="493D36"/>
                        </a:solidFill>
                      </a:endParaRPr>
                    </a:p>
                  </a:txBody>
                  <a:tcPr anchor="ctr">
                    <a:lnL w="12700" cap="flat" cmpd="sng" algn="ctr">
                      <a:solidFill>
                        <a:srgbClr val="493D36"/>
                      </a:solidFill>
                      <a:prstDash val="solid"/>
                      <a:round/>
                      <a:headEnd type="none" w="med" len="med"/>
                      <a:tailEnd type="none" w="med" len="med"/>
                    </a:lnL>
                    <a:lnR w="57150" cap="flat" cmpd="sng" algn="ctr">
                      <a:solidFill>
                        <a:srgbClr val="463D35"/>
                      </a:solidFill>
                      <a:prstDash val="solid"/>
                      <a:round/>
                      <a:headEnd type="none" w="med" len="med"/>
                      <a:tailEnd type="none" w="med" len="med"/>
                    </a:lnR>
                    <a:lnT w="12700" cap="flat" cmpd="sng" algn="ctr">
                      <a:solidFill>
                        <a:srgbClr val="493D36"/>
                      </a:solidFill>
                      <a:prstDash val="solid"/>
                      <a:round/>
                      <a:headEnd type="none" w="med" len="med"/>
                      <a:tailEnd type="none" w="med" len="med"/>
                    </a:lnT>
                    <a:lnB w="12700" cap="flat" cmpd="sng" algn="ctr">
                      <a:solidFill>
                        <a:srgbClr val="493D36"/>
                      </a:solidFill>
                      <a:prstDash val="solid"/>
                      <a:round/>
                      <a:headEnd type="none" w="med" len="med"/>
                      <a:tailEnd type="none" w="med" len="med"/>
                    </a:lnB>
                  </a:tcPr>
                </a:tc>
                <a:tc>
                  <a:txBody>
                    <a:bodyPr/>
                    <a:lstStyle/>
                    <a:p>
                      <a:pPr algn="r"/>
                      <a:r>
                        <a:rPr lang="en-US" sz="1800" b="1" dirty="0" smtClean="0">
                          <a:solidFill>
                            <a:srgbClr val="493D36"/>
                          </a:solidFill>
                        </a:rPr>
                        <a:t>Biology</a:t>
                      </a:r>
                      <a:endParaRPr lang="en-US" sz="1800" b="1" dirty="0">
                        <a:solidFill>
                          <a:srgbClr val="493D36"/>
                        </a:solidFill>
                      </a:endParaRPr>
                    </a:p>
                  </a:txBody>
                  <a:tcPr anchor="ctr">
                    <a:lnL w="57150" cap="flat" cmpd="sng" algn="ctr">
                      <a:solidFill>
                        <a:srgbClr val="463D35"/>
                      </a:solidFill>
                      <a:prstDash val="solid"/>
                      <a:round/>
                      <a:headEnd type="none" w="med" len="med"/>
                      <a:tailEnd type="none" w="med" len="med"/>
                    </a:lnL>
                    <a:lnR w="57150" cap="flat" cmpd="sng" algn="ctr">
                      <a:solidFill>
                        <a:srgbClr val="463D35"/>
                      </a:solidFill>
                      <a:prstDash val="solid"/>
                      <a:round/>
                      <a:headEnd type="none" w="med" len="med"/>
                      <a:tailEnd type="none" w="med" len="med"/>
                    </a:lnR>
                    <a:lnT w="12700" cap="flat" cmpd="sng" algn="ctr">
                      <a:solidFill>
                        <a:srgbClr val="493D36"/>
                      </a:solidFill>
                      <a:prstDash val="solid"/>
                      <a:round/>
                      <a:headEnd type="none" w="med" len="med"/>
                      <a:tailEnd type="none" w="med" len="med"/>
                    </a:lnT>
                    <a:lnB w="12700" cap="flat" cmpd="sng" algn="ctr">
                      <a:solidFill>
                        <a:srgbClr val="493D36"/>
                      </a:solidFill>
                      <a:prstDash val="solid"/>
                      <a:round/>
                      <a:headEnd type="none" w="med" len="med"/>
                      <a:tailEnd type="none" w="med" len="med"/>
                    </a:lnB>
                  </a:tcPr>
                </a:tc>
                <a:tc>
                  <a:txBody>
                    <a:bodyPr/>
                    <a:lstStyle/>
                    <a:p>
                      <a:endParaRPr lang="en-US" dirty="0">
                        <a:solidFill>
                          <a:srgbClr val="493D36"/>
                        </a:solidFill>
                      </a:endParaRPr>
                    </a:p>
                  </a:txBody>
                  <a:tcPr anchor="ctr">
                    <a:lnL w="57150" cap="flat" cmpd="sng" algn="ctr">
                      <a:solidFill>
                        <a:srgbClr val="463D35"/>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c>
                  <a:txBody>
                    <a:bodyPr/>
                    <a:lstStyle/>
                    <a:p>
                      <a:endParaRPr lang="en-US" dirty="0">
                        <a:solidFill>
                          <a:srgbClr val="493D36"/>
                        </a:solidFill>
                      </a:endParaRPr>
                    </a:p>
                  </a:txBody>
                  <a:tcPr anchor="ctr">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c>
                  <a:txBody>
                    <a:bodyPr/>
                    <a:lstStyle/>
                    <a:p>
                      <a:endParaRPr lang="en-US" dirty="0">
                        <a:solidFill>
                          <a:srgbClr val="493D36"/>
                        </a:solidFill>
                      </a:endParaRPr>
                    </a:p>
                  </a:txBody>
                  <a:tcPr anchor="ctr">
                    <a:lnL w="3175" cap="flat" cmpd="sng" algn="ctr">
                      <a:solidFill>
                        <a:schemeClr val="accent1"/>
                      </a:solidFill>
                      <a:prstDash val="solid"/>
                      <a:round/>
                      <a:headEnd type="none" w="med" len="med"/>
                      <a:tailEnd type="none" w="med" len="med"/>
                    </a:lnL>
                    <a:lnR w="12700" cap="flat" cmpd="sng" algn="ctr">
                      <a:solidFill>
                        <a:srgbClr val="493D36"/>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r>
              <a:tr h="204383">
                <a:tc vMerge="1">
                  <a:txBody>
                    <a:bodyPr/>
                    <a:lstStyle/>
                    <a:p>
                      <a:pPr algn="r"/>
                      <a:endParaRPr lang="en-US" sz="1800" b="1" dirty="0">
                        <a:solidFill>
                          <a:srgbClr val="493D36"/>
                        </a:solidFill>
                      </a:endParaRPr>
                    </a:p>
                  </a:txBody>
                  <a:tcPr anchor="ctr">
                    <a:lnL w="12700" cap="flat" cmpd="sng" algn="ctr">
                      <a:solidFill>
                        <a:srgbClr val="493D36"/>
                      </a:solidFill>
                      <a:prstDash val="solid"/>
                      <a:round/>
                      <a:headEnd type="none" w="med" len="med"/>
                      <a:tailEnd type="none" w="med" len="med"/>
                    </a:lnL>
                    <a:lnR w="57150" cap="flat" cmpd="sng" algn="ctr">
                      <a:solidFill>
                        <a:srgbClr val="463D35"/>
                      </a:solidFill>
                      <a:prstDash val="solid"/>
                      <a:round/>
                      <a:headEnd type="none" w="med" len="med"/>
                      <a:tailEnd type="none" w="med" len="med"/>
                    </a:lnR>
                    <a:lnT w="12700" cap="flat" cmpd="sng" algn="ctr">
                      <a:solidFill>
                        <a:srgbClr val="493D36"/>
                      </a:solidFill>
                      <a:prstDash val="solid"/>
                      <a:round/>
                      <a:headEnd type="none" w="med" len="med"/>
                      <a:tailEnd type="none" w="med" len="med"/>
                    </a:lnT>
                    <a:lnB w="12700" cap="flat" cmpd="sng" algn="ctr">
                      <a:solidFill>
                        <a:srgbClr val="493D36"/>
                      </a:solidFill>
                      <a:prstDash val="solid"/>
                      <a:round/>
                      <a:headEnd type="none" w="med" len="med"/>
                      <a:tailEnd type="none" w="med" len="med"/>
                    </a:lnB>
                  </a:tcPr>
                </a:tc>
                <a:tc>
                  <a:txBody>
                    <a:bodyPr/>
                    <a:lstStyle/>
                    <a:p>
                      <a:pPr algn="r"/>
                      <a:r>
                        <a:rPr lang="en-US" sz="1800" b="1" dirty="0" smtClean="0">
                          <a:solidFill>
                            <a:srgbClr val="493D36"/>
                          </a:solidFill>
                        </a:rPr>
                        <a:t>Science 5 &amp;</a:t>
                      </a:r>
                      <a:r>
                        <a:rPr lang="en-US" sz="1800" b="1" baseline="0" dirty="0" smtClean="0">
                          <a:solidFill>
                            <a:srgbClr val="493D36"/>
                          </a:solidFill>
                        </a:rPr>
                        <a:t> 8</a:t>
                      </a:r>
                      <a:endParaRPr lang="en-US" sz="1800" b="1" dirty="0">
                        <a:solidFill>
                          <a:srgbClr val="493D36"/>
                        </a:solidFill>
                      </a:endParaRPr>
                    </a:p>
                  </a:txBody>
                  <a:tcPr anchor="ctr">
                    <a:lnL w="57150" cap="flat" cmpd="sng" algn="ctr">
                      <a:solidFill>
                        <a:srgbClr val="463D35"/>
                      </a:solidFill>
                      <a:prstDash val="solid"/>
                      <a:round/>
                      <a:headEnd type="none" w="med" len="med"/>
                      <a:tailEnd type="none" w="med" len="med"/>
                    </a:lnL>
                    <a:lnR w="57150" cap="flat" cmpd="sng" algn="ctr">
                      <a:solidFill>
                        <a:srgbClr val="463D35"/>
                      </a:solidFill>
                      <a:prstDash val="solid"/>
                      <a:round/>
                      <a:headEnd type="none" w="med" len="med"/>
                      <a:tailEnd type="none" w="med" len="med"/>
                    </a:lnR>
                    <a:lnT w="12700" cap="flat" cmpd="sng" algn="ctr">
                      <a:solidFill>
                        <a:srgbClr val="493D36"/>
                      </a:solidFill>
                      <a:prstDash val="solid"/>
                      <a:round/>
                      <a:headEnd type="none" w="med" len="med"/>
                      <a:tailEnd type="none" w="med" len="med"/>
                    </a:lnT>
                    <a:lnB w="76200" cap="flat" cmpd="sng" algn="ctr">
                      <a:solidFill>
                        <a:srgbClr val="463D35"/>
                      </a:solidFill>
                      <a:prstDash val="solid"/>
                      <a:round/>
                      <a:headEnd type="none" w="med" len="med"/>
                      <a:tailEnd type="none" w="med" len="med"/>
                    </a:lnB>
                  </a:tcPr>
                </a:tc>
                <a:tc>
                  <a:txBody>
                    <a:bodyPr/>
                    <a:lstStyle/>
                    <a:p>
                      <a:endParaRPr lang="en-US" dirty="0">
                        <a:solidFill>
                          <a:srgbClr val="493D36"/>
                        </a:solidFill>
                      </a:endParaRPr>
                    </a:p>
                  </a:txBody>
                  <a:tcPr anchor="ctr">
                    <a:lnL w="57150" cap="flat" cmpd="sng" algn="ctr">
                      <a:solidFill>
                        <a:srgbClr val="463D35"/>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76200" cap="flat" cmpd="sng" algn="ctr">
                      <a:solidFill>
                        <a:srgbClr val="463D35"/>
                      </a:solidFill>
                      <a:prstDash val="solid"/>
                      <a:round/>
                      <a:headEnd type="none" w="med" len="med"/>
                      <a:tailEnd type="none" w="med" len="med"/>
                    </a:lnB>
                  </a:tcPr>
                </a:tc>
                <a:tc>
                  <a:txBody>
                    <a:bodyPr/>
                    <a:lstStyle/>
                    <a:p>
                      <a:endParaRPr lang="en-US" dirty="0">
                        <a:solidFill>
                          <a:srgbClr val="493D36"/>
                        </a:solidFill>
                      </a:endParaRPr>
                    </a:p>
                  </a:txBody>
                  <a:tcPr anchor="ctr">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76200" cap="flat" cmpd="sng" algn="ctr">
                      <a:solidFill>
                        <a:srgbClr val="463D35"/>
                      </a:solidFill>
                      <a:prstDash val="solid"/>
                      <a:round/>
                      <a:headEnd type="none" w="med" len="med"/>
                      <a:tailEnd type="none" w="med" len="med"/>
                    </a:lnB>
                  </a:tcPr>
                </a:tc>
                <a:tc>
                  <a:txBody>
                    <a:bodyPr/>
                    <a:lstStyle/>
                    <a:p>
                      <a:endParaRPr lang="en-US" dirty="0">
                        <a:solidFill>
                          <a:srgbClr val="493D36"/>
                        </a:solidFill>
                      </a:endParaRPr>
                    </a:p>
                  </a:txBody>
                  <a:tcPr anchor="ctr">
                    <a:lnL w="3175" cap="flat" cmpd="sng" algn="ctr">
                      <a:solidFill>
                        <a:schemeClr val="accent1"/>
                      </a:solidFill>
                      <a:prstDash val="solid"/>
                      <a:round/>
                      <a:headEnd type="none" w="med" len="med"/>
                      <a:tailEnd type="none" w="med" len="med"/>
                    </a:lnL>
                    <a:lnR w="12700" cap="flat" cmpd="sng" algn="ctr">
                      <a:solidFill>
                        <a:srgbClr val="493D36"/>
                      </a:solidFill>
                      <a:prstDash val="solid"/>
                      <a:round/>
                      <a:headEnd type="none" w="med" len="med"/>
                      <a:tailEnd type="none" w="med" len="med"/>
                    </a:lnR>
                    <a:lnT w="3175" cap="flat" cmpd="sng" algn="ctr">
                      <a:solidFill>
                        <a:schemeClr val="accent1"/>
                      </a:solidFill>
                      <a:prstDash val="solid"/>
                      <a:round/>
                      <a:headEnd type="none" w="med" len="med"/>
                      <a:tailEnd type="none" w="med" len="med"/>
                    </a:lnT>
                    <a:lnB w="76200" cap="flat" cmpd="sng" algn="ctr">
                      <a:solidFill>
                        <a:srgbClr val="463D35"/>
                      </a:solidFill>
                      <a:prstDash val="solid"/>
                      <a:round/>
                      <a:headEnd type="none" w="med" len="med"/>
                      <a:tailEnd type="none" w="med" len="med"/>
                    </a:lnB>
                  </a:tcPr>
                </a:tc>
              </a:tr>
              <a:tr h="503733">
                <a:tc>
                  <a:txBody>
                    <a:bodyPr/>
                    <a:lstStyle/>
                    <a:p>
                      <a:pPr algn="ctr"/>
                      <a:r>
                        <a:rPr lang="en-US" sz="1800" b="1" dirty="0" smtClean="0">
                          <a:solidFill>
                            <a:schemeClr val="accent1"/>
                          </a:solidFill>
                        </a:rPr>
                        <a:t>ACT</a:t>
                      </a:r>
                      <a:endParaRPr lang="en-US" sz="1800" b="1" dirty="0">
                        <a:solidFill>
                          <a:schemeClr val="accent1"/>
                        </a:solidFill>
                      </a:endParaRPr>
                    </a:p>
                  </a:txBody>
                  <a:tcPr anchor="ctr">
                    <a:lnL w="3175" cap="flat" cmpd="sng" algn="ctr">
                      <a:noFill/>
                      <a:prstDash val="solid"/>
                      <a:round/>
                      <a:headEnd type="none" w="med" len="med"/>
                      <a:tailEnd type="none" w="med" len="med"/>
                    </a:lnL>
                    <a:lnR w="57150" cap="flat" cmpd="sng" algn="ctr">
                      <a:solidFill>
                        <a:srgbClr val="463D35"/>
                      </a:solidFill>
                      <a:prstDash val="solid"/>
                      <a:round/>
                      <a:headEnd type="none" w="med" len="med"/>
                      <a:tailEnd type="none" w="med" len="med"/>
                    </a:lnR>
                    <a:lnT w="12700" cap="flat" cmpd="sng" algn="ctr">
                      <a:solidFill>
                        <a:srgbClr val="493D36"/>
                      </a:solidFill>
                      <a:prstDash val="solid"/>
                      <a:round/>
                      <a:headEnd type="none" w="med" len="med"/>
                      <a:tailEnd type="none" w="med" len="med"/>
                    </a:lnT>
                    <a:lnB w="12700" cap="flat" cmpd="sng" algn="ctr">
                      <a:solidFill>
                        <a:srgbClr val="493D36"/>
                      </a:solidFill>
                      <a:prstDash val="solid"/>
                      <a:round/>
                      <a:headEnd type="none" w="med" len="med"/>
                      <a:tailEnd type="none" w="med" len="med"/>
                    </a:lnB>
                    <a:solidFill>
                      <a:schemeClr val="accent3">
                        <a:lumMod val="50000"/>
                      </a:schemeClr>
                    </a:solidFill>
                  </a:tcPr>
                </a:tc>
                <a:tc>
                  <a:txBody>
                    <a:bodyPr/>
                    <a:lstStyle/>
                    <a:p>
                      <a:pPr algn="r"/>
                      <a:r>
                        <a:rPr lang="en-US" sz="1800" b="1" dirty="0" smtClean="0">
                          <a:solidFill>
                            <a:srgbClr val="493D36"/>
                          </a:solidFill>
                        </a:rPr>
                        <a:t>ACT</a:t>
                      </a:r>
                      <a:endParaRPr lang="en-US" sz="1800" b="1" dirty="0">
                        <a:solidFill>
                          <a:srgbClr val="493D36"/>
                        </a:solidFill>
                      </a:endParaRPr>
                    </a:p>
                  </a:txBody>
                  <a:tcPr anchor="ctr">
                    <a:lnL w="57150" cap="flat" cmpd="sng" algn="ctr">
                      <a:solidFill>
                        <a:srgbClr val="463D35"/>
                      </a:solidFill>
                      <a:prstDash val="solid"/>
                      <a:round/>
                      <a:headEnd type="none" w="med" len="med"/>
                      <a:tailEnd type="none" w="med" len="med"/>
                    </a:lnL>
                    <a:lnR w="57150" cap="flat" cmpd="sng" algn="ctr">
                      <a:solidFill>
                        <a:srgbClr val="463D35"/>
                      </a:solidFill>
                      <a:prstDash val="solid"/>
                      <a:round/>
                      <a:headEnd type="none" w="med" len="med"/>
                      <a:tailEnd type="none" w="med" len="med"/>
                    </a:lnR>
                    <a:lnT w="76200" cap="flat" cmpd="sng" algn="ctr">
                      <a:solidFill>
                        <a:srgbClr val="463D35"/>
                      </a:solidFill>
                      <a:prstDash val="solid"/>
                      <a:round/>
                      <a:headEnd type="none" w="med" len="med"/>
                      <a:tailEnd type="none" w="med" len="med"/>
                    </a:lnT>
                    <a:lnB w="76200" cap="flat" cmpd="sng" algn="ctr">
                      <a:solidFill>
                        <a:srgbClr val="463D35"/>
                      </a:solidFill>
                      <a:prstDash val="solid"/>
                      <a:round/>
                      <a:headEnd type="none" w="med" len="med"/>
                      <a:tailEnd type="none" w="med" len="med"/>
                    </a:lnB>
                  </a:tcPr>
                </a:tc>
                <a:tc>
                  <a:txBody>
                    <a:bodyPr/>
                    <a:lstStyle/>
                    <a:p>
                      <a:endParaRPr lang="en-US" dirty="0">
                        <a:solidFill>
                          <a:srgbClr val="493D36"/>
                        </a:solidFill>
                      </a:endParaRPr>
                    </a:p>
                  </a:txBody>
                  <a:tcPr anchor="ctr">
                    <a:lnL w="57150" cap="flat" cmpd="sng" algn="ctr">
                      <a:solidFill>
                        <a:srgbClr val="463D35"/>
                      </a:solidFill>
                      <a:prstDash val="solid"/>
                      <a:round/>
                      <a:headEnd type="none" w="med" len="med"/>
                      <a:tailEnd type="none" w="med" len="med"/>
                    </a:lnL>
                    <a:lnR w="3175" cap="flat" cmpd="sng" algn="ctr">
                      <a:solidFill>
                        <a:schemeClr val="accent1"/>
                      </a:solidFill>
                      <a:prstDash val="solid"/>
                      <a:round/>
                      <a:headEnd type="none" w="med" len="med"/>
                      <a:tailEnd type="none" w="med" len="med"/>
                    </a:lnR>
                    <a:lnT w="76200" cap="flat" cmpd="sng" algn="ctr">
                      <a:solidFill>
                        <a:srgbClr val="463D35"/>
                      </a:solidFill>
                      <a:prstDash val="solid"/>
                      <a:round/>
                      <a:headEnd type="none" w="med" len="med"/>
                      <a:tailEnd type="none" w="med" len="med"/>
                    </a:lnT>
                    <a:lnB w="76200" cap="flat" cmpd="sng" algn="ctr">
                      <a:solidFill>
                        <a:srgbClr val="463D35"/>
                      </a:solidFill>
                      <a:prstDash val="solid"/>
                      <a:round/>
                      <a:headEnd type="none" w="med" len="med"/>
                      <a:tailEnd type="none" w="med" len="med"/>
                    </a:lnB>
                  </a:tcPr>
                </a:tc>
                <a:tc>
                  <a:txBody>
                    <a:bodyPr/>
                    <a:lstStyle/>
                    <a:p>
                      <a:endParaRPr lang="en-US" dirty="0">
                        <a:solidFill>
                          <a:srgbClr val="493D36"/>
                        </a:solidFill>
                      </a:endParaRPr>
                    </a:p>
                  </a:txBody>
                  <a:tcPr anchor="ctr">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76200" cap="flat" cmpd="sng" algn="ctr">
                      <a:solidFill>
                        <a:srgbClr val="463D35"/>
                      </a:solidFill>
                      <a:prstDash val="solid"/>
                      <a:round/>
                      <a:headEnd type="none" w="med" len="med"/>
                      <a:tailEnd type="none" w="med" len="med"/>
                    </a:lnT>
                    <a:lnB w="76200" cap="flat" cmpd="sng" algn="ctr">
                      <a:solidFill>
                        <a:srgbClr val="463D35"/>
                      </a:solidFill>
                      <a:prstDash val="solid"/>
                      <a:round/>
                      <a:headEnd type="none" w="med" len="med"/>
                      <a:tailEnd type="none" w="med" len="med"/>
                    </a:lnB>
                  </a:tcPr>
                </a:tc>
                <a:tc>
                  <a:txBody>
                    <a:bodyPr/>
                    <a:lstStyle/>
                    <a:p>
                      <a:endParaRPr lang="en-US" dirty="0">
                        <a:solidFill>
                          <a:srgbClr val="493D36"/>
                        </a:solidFill>
                      </a:endParaRPr>
                    </a:p>
                  </a:txBody>
                  <a:tcPr anchor="ctr">
                    <a:lnL w="3175" cap="flat" cmpd="sng" algn="ctr">
                      <a:solidFill>
                        <a:schemeClr val="accent1"/>
                      </a:solidFill>
                      <a:prstDash val="solid"/>
                      <a:round/>
                      <a:headEnd type="none" w="med" len="med"/>
                      <a:tailEnd type="none" w="med" len="med"/>
                    </a:lnL>
                    <a:lnR w="12700" cap="flat" cmpd="sng" algn="ctr">
                      <a:solidFill>
                        <a:srgbClr val="493D36"/>
                      </a:solidFill>
                      <a:prstDash val="solid"/>
                      <a:round/>
                      <a:headEnd type="none" w="med" len="med"/>
                      <a:tailEnd type="none" w="med" len="med"/>
                    </a:lnR>
                    <a:lnT w="76200" cap="flat" cmpd="sng" algn="ctr">
                      <a:solidFill>
                        <a:srgbClr val="463D35"/>
                      </a:solidFill>
                      <a:prstDash val="solid"/>
                      <a:round/>
                      <a:headEnd type="none" w="med" len="med"/>
                      <a:tailEnd type="none" w="med" len="med"/>
                    </a:lnT>
                    <a:lnB w="76200" cap="flat" cmpd="sng" algn="ctr">
                      <a:solidFill>
                        <a:srgbClr val="463D35"/>
                      </a:solidFill>
                      <a:prstDash val="solid"/>
                      <a:round/>
                      <a:headEnd type="none" w="med" len="med"/>
                      <a:tailEnd type="none" w="med" len="med"/>
                    </a:lnB>
                  </a:tcPr>
                </a:tc>
              </a:tr>
              <a:tr h="204383">
                <a:tc rowSpan="4">
                  <a:txBody>
                    <a:bodyPr/>
                    <a:lstStyle/>
                    <a:p>
                      <a:pPr algn="ctr"/>
                      <a:r>
                        <a:rPr lang="en-US" sz="1800" b="1" dirty="0" smtClean="0">
                          <a:solidFill>
                            <a:srgbClr val="493D36"/>
                          </a:solidFill>
                        </a:rPr>
                        <a:t>SMARTER</a:t>
                      </a:r>
                      <a:r>
                        <a:rPr lang="en-US" sz="1800" b="1" baseline="0" dirty="0" smtClean="0">
                          <a:solidFill>
                            <a:srgbClr val="493D36"/>
                          </a:solidFill>
                        </a:rPr>
                        <a:t> Balanced</a:t>
                      </a:r>
                      <a:endParaRPr lang="en-US" sz="1800" b="1" dirty="0">
                        <a:solidFill>
                          <a:srgbClr val="493D36"/>
                        </a:solidFill>
                      </a:endParaRPr>
                    </a:p>
                  </a:txBody>
                  <a:tcPr vert="vert" anchor="ctr">
                    <a:lnL w="3175" cap="flat" cmpd="sng" algn="ctr">
                      <a:noFill/>
                      <a:prstDash val="solid"/>
                      <a:round/>
                      <a:headEnd type="none" w="med" len="med"/>
                      <a:tailEnd type="none" w="med" len="med"/>
                    </a:lnL>
                    <a:lnR w="57150" cap="flat" cmpd="sng" algn="ctr">
                      <a:solidFill>
                        <a:srgbClr val="463D35"/>
                      </a:solidFill>
                      <a:prstDash val="solid"/>
                      <a:round/>
                      <a:headEnd type="none" w="med" len="med"/>
                      <a:tailEnd type="none" w="med" len="med"/>
                    </a:lnR>
                    <a:lnT w="12700" cap="flat" cmpd="sng" algn="ctr">
                      <a:solidFill>
                        <a:srgbClr val="493D36"/>
                      </a:solidFill>
                      <a:prstDash val="solid"/>
                      <a:round/>
                      <a:headEnd type="none" w="med" len="med"/>
                      <a:tailEnd type="none" w="med" len="med"/>
                    </a:lnT>
                    <a:lnB w="12700" cap="flat" cmpd="sng" algn="ctr">
                      <a:solidFill>
                        <a:srgbClr val="493D36"/>
                      </a:solidFill>
                      <a:prstDash val="solid"/>
                      <a:round/>
                      <a:headEnd type="none" w="med" len="med"/>
                      <a:tailEnd type="none" w="med" len="med"/>
                    </a:lnB>
                    <a:solidFill>
                      <a:srgbClr val="73B632"/>
                    </a:solidFill>
                  </a:tcPr>
                </a:tc>
                <a:tc>
                  <a:txBody>
                    <a:bodyPr/>
                    <a:lstStyle/>
                    <a:p>
                      <a:pPr algn="r"/>
                      <a:r>
                        <a:rPr lang="en-US" sz="1800" b="1" dirty="0" smtClean="0">
                          <a:solidFill>
                            <a:srgbClr val="493D36"/>
                          </a:solidFill>
                        </a:rPr>
                        <a:t>Math 3-8*</a:t>
                      </a:r>
                      <a:endParaRPr lang="en-US" sz="1800" b="1" dirty="0">
                        <a:solidFill>
                          <a:srgbClr val="493D36"/>
                        </a:solidFill>
                      </a:endParaRPr>
                    </a:p>
                  </a:txBody>
                  <a:tcPr anchor="ctr">
                    <a:lnL w="57150" cap="flat" cmpd="sng" algn="ctr">
                      <a:solidFill>
                        <a:srgbClr val="463D35"/>
                      </a:solidFill>
                      <a:prstDash val="solid"/>
                      <a:round/>
                      <a:headEnd type="none" w="med" len="med"/>
                      <a:tailEnd type="none" w="med" len="med"/>
                    </a:lnL>
                    <a:lnR w="57150" cap="flat" cmpd="sng" algn="ctr">
                      <a:solidFill>
                        <a:srgbClr val="463D35"/>
                      </a:solidFill>
                      <a:prstDash val="solid"/>
                      <a:round/>
                      <a:headEnd type="none" w="med" len="med"/>
                      <a:tailEnd type="none" w="med" len="med"/>
                    </a:lnR>
                    <a:lnT w="76200" cap="flat" cmpd="sng" algn="ctr">
                      <a:solidFill>
                        <a:srgbClr val="463D35"/>
                      </a:solidFill>
                      <a:prstDash val="solid"/>
                      <a:round/>
                      <a:headEnd type="none" w="med" len="med"/>
                      <a:tailEnd type="none" w="med" len="med"/>
                    </a:lnT>
                    <a:lnB w="12700" cap="flat" cmpd="sng" algn="ctr">
                      <a:solidFill>
                        <a:srgbClr val="493D36"/>
                      </a:solidFill>
                      <a:prstDash val="solid"/>
                      <a:round/>
                      <a:headEnd type="none" w="med" len="med"/>
                      <a:tailEnd type="none" w="med" len="med"/>
                    </a:lnB>
                  </a:tcPr>
                </a:tc>
                <a:tc>
                  <a:txBody>
                    <a:bodyPr/>
                    <a:lstStyle/>
                    <a:p>
                      <a:endParaRPr lang="en-US" dirty="0">
                        <a:solidFill>
                          <a:srgbClr val="493D36"/>
                        </a:solidFill>
                      </a:endParaRPr>
                    </a:p>
                  </a:txBody>
                  <a:tcPr anchor="ctr">
                    <a:lnL w="57150" cap="flat" cmpd="sng" algn="ctr">
                      <a:solidFill>
                        <a:srgbClr val="463D35"/>
                      </a:solidFill>
                      <a:prstDash val="solid"/>
                      <a:round/>
                      <a:headEnd type="none" w="med" len="med"/>
                      <a:tailEnd type="none" w="med" len="med"/>
                    </a:lnL>
                    <a:lnR w="3175" cap="flat" cmpd="sng" algn="ctr">
                      <a:solidFill>
                        <a:schemeClr val="accent1"/>
                      </a:solidFill>
                      <a:prstDash val="solid"/>
                      <a:round/>
                      <a:headEnd type="none" w="med" len="med"/>
                      <a:tailEnd type="none" w="med" len="med"/>
                    </a:lnR>
                    <a:lnT w="76200" cap="flat" cmpd="sng" algn="ctr">
                      <a:solidFill>
                        <a:srgbClr val="463D35"/>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c>
                  <a:txBody>
                    <a:bodyPr/>
                    <a:lstStyle/>
                    <a:p>
                      <a:endParaRPr lang="en-US" dirty="0">
                        <a:solidFill>
                          <a:srgbClr val="493D36"/>
                        </a:solidFill>
                      </a:endParaRPr>
                    </a:p>
                  </a:txBody>
                  <a:tcPr anchor="ctr">
                    <a:lnL w="3175" cap="flat" cmpd="sng" algn="ctr">
                      <a:solidFill>
                        <a:schemeClr val="accent1"/>
                      </a:solidFill>
                      <a:prstDash val="solid"/>
                      <a:round/>
                      <a:headEnd type="none" w="med" len="med"/>
                      <a:tailEnd type="none" w="med" len="med"/>
                    </a:lnL>
                    <a:lnR w="12700" cap="flat" cmpd="sng" algn="ctr">
                      <a:solidFill>
                        <a:srgbClr val="493D36"/>
                      </a:solidFill>
                      <a:prstDash val="solid"/>
                      <a:round/>
                      <a:headEnd type="none" w="med" len="med"/>
                      <a:tailEnd type="none" w="med" len="med"/>
                    </a:lnR>
                    <a:lnT w="76200" cap="flat" cmpd="sng" algn="ctr">
                      <a:solidFill>
                        <a:srgbClr val="463D35"/>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c>
                  <a:txBody>
                    <a:bodyPr/>
                    <a:lstStyle/>
                    <a:p>
                      <a:endParaRPr lang="en-US" dirty="0">
                        <a:solidFill>
                          <a:srgbClr val="493D36"/>
                        </a:solidFill>
                      </a:endParaRPr>
                    </a:p>
                  </a:txBody>
                  <a:tcPr anchor="ctr">
                    <a:lnL w="12700" cap="flat" cmpd="sng" algn="ctr">
                      <a:solidFill>
                        <a:srgbClr val="493D36"/>
                      </a:solidFill>
                      <a:prstDash val="solid"/>
                      <a:round/>
                      <a:headEnd type="none" w="med" len="med"/>
                      <a:tailEnd type="none" w="med" len="med"/>
                    </a:lnL>
                    <a:lnR w="12700" cap="flat" cmpd="sng" algn="ctr">
                      <a:solidFill>
                        <a:srgbClr val="493D36"/>
                      </a:solidFill>
                      <a:prstDash val="solid"/>
                      <a:round/>
                      <a:headEnd type="none" w="med" len="med"/>
                      <a:tailEnd type="none" w="med" len="med"/>
                    </a:lnR>
                    <a:lnT w="76200" cap="flat" cmpd="sng" algn="ctr">
                      <a:solidFill>
                        <a:srgbClr val="463D35"/>
                      </a:solidFill>
                      <a:prstDash val="solid"/>
                      <a:round/>
                      <a:headEnd type="none" w="med" len="med"/>
                      <a:tailEnd type="none" w="med" len="med"/>
                    </a:lnT>
                    <a:lnB w="12700" cap="flat" cmpd="sng" algn="ctr">
                      <a:solidFill>
                        <a:srgbClr val="493D36"/>
                      </a:solidFill>
                      <a:prstDash val="solid"/>
                      <a:round/>
                      <a:headEnd type="none" w="med" len="med"/>
                      <a:tailEnd type="none" w="med" len="med"/>
                    </a:lnB>
                  </a:tcPr>
                </a:tc>
              </a:tr>
              <a:tr h="204383">
                <a:tc vMerge="1">
                  <a:txBody>
                    <a:bodyPr/>
                    <a:lstStyle/>
                    <a:p>
                      <a:pPr algn="r"/>
                      <a:endParaRPr lang="en-US" sz="1800" b="1" dirty="0">
                        <a:solidFill>
                          <a:srgbClr val="493D36"/>
                        </a:solidFill>
                      </a:endParaRPr>
                    </a:p>
                  </a:txBody>
                  <a:tcPr anchor="ctr">
                    <a:lnL w="12700" cap="flat" cmpd="sng" algn="ctr">
                      <a:solidFill>
                        <a:srgbClr val="493D36"/>
                      </a:solidFill>
                      <a:prstDash val="solid"/>
                      <a:round/>
                      <a:headEnd type="none" w="med" len="med"/>
                      <a:tailEnd type="none" w="med" len="med"/>
                    </a:lnL>
                    <a:lnR w="57150" cap="flat" cmpd="sng" algn="ctr">
                      <a:solidFill>
                        <a:srgbClr val="463D35"/>
                      </a:solidFill>
                      <a:prstDash val="solid"/>
                      <a:round/>
                      <a:headEnd type="none" w="med" len="med"/>
                      <a:tailEnd type="none" w="med" len="med"/>
                    </a:lnR>
                    <a:lnT w="12700" cap="flat" cmpd="sng" algn="ctr">
                      <a:solidFill>
                        <a:srgbClr val="493D36"/>
                      </a:solidFill>
                      <a:prstDash val="solid"/>
                      <a:round/>
                      <a:headEnd type="none" w="med" len="med"/>
                      <a:tailEnd type="none" w="med" len="med"/>
                    </a:lnT>
                    <a:lnB w="12700" cap="flat" cmpd="sng" algn="ctr">
                      <a:solidFill>
                        <a:srgbClr val="493D36"/>
                      </a:solidFill>
                      <a:prstDash val="solid"/>
                      <a:round/>
                      <a:headEnd type="none" w="med" len="med"/>
                      <a:tailEnd type="none" w="med" len="med"/>
                    </a:lnB>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493D36"/>
                          </a:solidFill>
                        </a:rPr>
                        <a:t>ELA 3-8*</a:t>
                      </a:r>
                    </a:p>
                  </a:txBody>
                  <a:tcPr anchor="ctr">
                    <a:lnL w="57150" cap="flat" cmpd="sng" algn="ctr">
                      <a:solidFill>
                        <a:srgbClr val="463D35"/>
                      </a:solidFill>
                      <a:prstDash val="solid"/>
                      <a:round/>
                      <a:headEnd type="none" w="med" len="med"/>
                      <a:tailEnd type="none" w="med" len="med"/>
                    </a:lnL>
                    <a:lnR w="57150" cap="flat" cmpd="sng" algn="ctr">
                      <a:solidFill>
                        <a:srgbClr val="463D35"/>
                      </a:solidFill>
                      <a:prstDash val="solid"/>
                      <a:round/>
                      <a:headEnd type="none" w="med" len="med"/>
                      <a:tailEnd type="none" w="med" len="med"/>
                    </a:lnR>
                    <a:lnT w="12700" cap="flat" cmpd="sng" algn="ctr">
                      <a:solidFill>
                        <a:srgbClr val="493D36"/>
                      </a:solidFill>
                      <a:prstDash val="solid"/>
                      <a:round/>
                      <a:headEnd type="none" w="med" len="med"/>
                      <a:tailEnd type="none" w="med" len="med"/>
                    </a:lnT>
                    <a:lnB w="12700" cap="flat" cmpd="sng" algn="ctr">
                      <a:solidFill>
                        <a:srgbClr val="493D36"/>
                      </a:solidFill>
                      <a:prstDash val="solid"/>
                      <a:round/>
                      <a:headEnd type="none" w="med" len="med"/>
                      <a:tailEnd type="none" w="med" len="med"/>
                    </a:lnB>
                  </a:tcPr>
                </a:tc>
                <a:tc>
                  <a:txBody>
                    <a:bodyPr/>
                    <a:lstStyle/>
                    <a:p>
                      <a:endParaRPr lang="en-US" dirty="0">
                        <a:solidFill>
                          <a:srgbClr val="493D36"/>
                        </a:solidFill>
                      </a:endParaRPr>
                    </a:p>
                  </a:txBody>
                  <a:tcPr anchor="ctr">
                    <a:lnL w="57150" cap="flat" cmpd="sng" algn="ctr">
                      <a:solidFill>
                        <a:srgbClr val="463D35"/>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c>
                  <a:txBody>
                    <a:bodyPr/>
                    <a:lstStyle/>
                    <a:p>
                      <a:endParaRPr lang="en-US" dirty="0">
                        <a:solidFill>
                          <a:srgbClr val="493D36"/>
                        </a:solidFill>
                      </a:endParaRPr>
                    </a:p>
                  </a:txBody>
                  <a:tcPr anchor="ctr">
                    <a:lnL w="3175" cap="flat" cmpd="sng" algn="ctr">
                      <a:solidFill>
                        <a:schemeClr val="accent1"/>
                      </a:solidFill>
                      <a:prstDash val="solid"/>
                      <a:round/>
                      <a:headEnd type="none" w="med" len="med"/>
                      <a:tailEnd type="none" w="med" len="med"/>
                    </a:lnL>
                    <a:lnR w="12700" cap="flat" cmpd="sng" algn="ctr">
                      <a:solidFill>
                        <a:srgbClr val="493D36"/>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c>
                  <a:txBody>
                    <a:bodyPr/>
                    <a:lstStyle/>
                    <a:p>
                      <a:endParaRPr lang="en-US" dirty="0">
                        <a:solidFill>
                          <a:srgbClr val="493D36"/>
                        </a:solidFill>
                      </a:endParaRPr>
                    </a:p>
                  </a:txBody>
                  <a:tcPr anchor="ctr">
                    <a:lnL w="12700" cap="flat" cmpd="sng" algn="ctr">
                      <a:solidFill>
                        <a:srgbClr val="493D36"/>
                      </a:solidFill>
                      <a:prstDash val="solid"/>
                      <a:round/>
                      <a:headEnd type="none" w="med" len="med"/>
                      <a:tailEnd type="none" w="med" len="med"/>
                    </a:lnL>
                    <a:lnR w="12700" cap="flat" cmpd="sng" algn="ctr">
                      <a:solidFill>
                        <a:srgbClr val="493D36"/>
                      </a:solidFill>
                      <a:prstDash val="solid"/>
                      <a:round/>
                      <a:headEnd type="none" w="med" len="med"/>
                      <a:tailEnd type="none" w="med" len="med"/>
                    </a:lnR>
                    <a:lnT w="12700" cap="flat" cmpd="sng" algn="ctr">
                      <a:solidFill>
                        <a:srgbClr val="493D36"/>
                      </a:solidFill>
                      <a:prstDash val="solid"/>
                      <a:round/>
                      <a:headEnd type="none" w="med" len="med"/>
                      <a:tailEnd type="none" w="med" len="med"/>
                    </a:lnT>
                    <a:lnB w="12700" cap="flat" cmpd="sng" algn="ctr">
                      <a:solidFill>
                        <a:srgbClr val="493D36"/>
                      </a:solidFill>
                      <a:prstDash val="solid"/>
                      <a:round/>
                      <a:headEnd type="none" w="med" len="med"/>
                      <a:tailEnd type="none" w="med" len="med"/>
                    </a:lnB>
                  </a:tcPr>
                </a:tc>
              </a:tr>
              <a:tr h="204383">
                <a:tc vMerge="1">
                  <a:txBody>
                    <a:bodyPr/>
                    <a:lstStyle/>
                    <a:p>
                      <a:pPr algn="r"/>
                      <a:endParaRPr lang="en-US" sz="1800" b="1" dirty="0">
                        <a:solidFill>
                          <a:srgbClr val="493D36"/>
                        </a:solidFill>
                      </a:endParaRPr>
                    </a:p>
                  </a:txBody>
                  <a:tcPr anchor="ctr">
                    <a:lnL w="12700" cap="flat" cmpd="sng" algn="ctr">
                      <a:solidFill>
                        <a:srgbClr val="493D36"/>
                      </a:solidFill>
                      <a:prstDash val="solid"/>
                      <a:round/>
                      <a:headEnd type="none" w="med" len="med"/>
                      <a:tailEnd type="none" w="med" len="med"/>
                    </a:lnL>
                    <a:lnR w="57150" cap="flat" cmpd="sng" algn="ctr">
                      <a:solidFill>
                        <a:srgbClr val="463D35"/>
                      </a:solidFill>
                      <a:prstDash val="solid"/>
                      <a:round/>
                      <a:headEnd type="none" w="med" len="med"/>
                      <a:tailEnd type="none" w="med" len="med"/>
                    </a:lnR>
                    <a:lnT w="12700" cap="flat" cmpd="sng" algn="ctr">
                      <a:solidFill>
                        <a:srgbClr val="493D36"/>
                      </a:solidFill>
                      <a:prstDash val="solid"/>
                      <a:round/>
                      <a:headEnd type="none" w="med" len="med"/>
                      <a:tailEnd type="none" w="med" len="med"/>
                    </a:lnT>
                    <a:lnB w="12700" cap="flat" cmpd="sng" algn="ctr">
                      <a:solidFill>
                        <a:srgbClr val="493D36"/>
                      </a:solidFill>
                      <a:prstDash val="solid"/>
                      <a:round/>
                      <a:headEnd type="none" w="med" len="med"/>
                      <a:tailEnd type="none" w="med" len="med"/>
                    </a:lnB>
                  </a:tcPr>
                </a:tc>
                <a:tc>
                  <a:txBody>
                    <a:bodyPr/>
                    <a:lstStyle/>
                    <a:p>
                      <a:pPr algn="r"/>
                      <a:r>
                        <a:rPr lang="en-US" sz="1800" b="1" dirty="0" smtClean="0">
                          <a:solidFill>
                            <a:srgbClr val="493D36"/>
                          </a:solidFill>
                        </a:rPr>
                        <a:t>11</a:t>
                      </a:r>
                      <a:r>
                        <a:rPr lang="en-US" sz="1800" b="1" baseline="30000" dirty="0" smtClean="0">
                          <a:solidFill>
                            <a:srgbClr val="493D36"/>
                          </a:solidFill>
                        </a:rPr>
                        <a:t>th</a:t>
                      </a:r>
                      <a:r>
                        <a:rPr lang="en-US" sz="1800" b="1" dirty="0" smtClean="0">
                          <a:solidFill>
                            <a:srgbClr val="493D36"/>
                          </a:solidFill>
                        </a:rPr>
                        <a:t> Grade</a:t>
                      </a:r>
                      <a:r>
                        <a:rPr lang="en-US" sz="1800" b="1" baseline="0" dirty="0" smtClean="0">
                          <a:solidFill>
                            <a:srgbClr val="493D36"/>
                          </a:solidFill>
                        </a:rPr>
                        <a:t> Math*</a:t>
                      </a:r>
                      <a:endParaRPr lang="en-US" sz="1800" b="1" dirty="0">
                        <a:solidFill>
                          <a:srgbClr val="493D36"/>
                        </a:solidFill>
                      </a:endParaRPr>
                    </a:p>
                  </a:txBody>
                  <a:tcPr anchor="ctr">
                    <a:lnL w="57150" cap="flat" cmpd="sng" algn="ctr">
                      <a:solidFill>
                        <a:srgbClr val="463D35"/>
                      </a:solidFill>
                      <a:prstDash val="solid"/>
                      <a:round/>
                      <a:headEnd type="none" w="med" len="med"/>
                      <a:tailEnd type="none" w="med" len="med"/>
                    </a:lnL>
                    <a:lnR w="57150" cap="flat" cmpd="sng" algn="ctr">
                      <a:solidFill>
                        <a:srgbClr val="463D35"/>
                      </a:solidFill>
                      <a:prstDash val="solid"/>
                      <a:round/>
                      <a:headEnd type="none" w="med" len="med"/>
                      <a:tailEnd type="none" w="med" len="med"/>
                    </a:lnR>
                    <a:lnT w="12700" cap="flat" cmpd="sng" algn="ctr">
                      <a:solidFill>
                        <a:srgbClr val="493D36"/>
                      </a:solidFill>
                      <a:prstDash val="solid"/>
                      <a:round/>
                      <a:headEnd type="none" w="med" len="med"/>
                      <a:tailEnd type="none" w="med" len="med"/>
                    </a:lnT>
                    <a:lnB w="12700" cap="flat" cmpd="sng" algn="ctr">
                      <a:solidFill>
                        <a:srgbClr val="493D36"/>
                      </a:solidFill>
                      <a:prstDash val="solid"/>
                      <a:round/>
                      <a:headEnd type="none" w="med" len="med"/>
                      <a:tailEnd type="none" w="med" len="med"/>
                    </a:lnB>
                  </a:tcPr>
                </a:tc>
                <a:tc>
                  <a:txBody>
                    <a:bodyPr/>
                    <a:lstStyle/>
                    <a:p>
                      <a:endParaRPr lang="en-US" dirty="0">
                        <a:solidFill>
                          <a:srgbClr val="493D36"/>
                        </a:solidFill>
                      </a:endParaRPr>
                    </a:p>
                  </a:txBody>
                  <a:tcPr anchor="ctr">
                    <a:lnL w="57150" cap="flat" cmpd="sng" algn="ctr">
                      <a:solidFill>
                        <a:srgbClr val="463D35"/>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c>
                  <a:txBody>
                    <a:bodyPr/>
                    <a:lstStyle/>
                    <a:p>
                      <a:endParaRPr lang="en-US" dirty="0">
                        <a:solidFill>
                          <a:srgbClr val="493D36"/>
                        </a:solidFill>
                      </a:endParaRPr>
                    </a:p>
                  </a:txBody>
                  <a:tcPr anchor="ctr">
                    <a:lnL w="3175" cap="flat" cmpd="sng" algn="ctr">
                      <a:solidFill>
                        <a:schemeClr val="accent1"/>
                      </a:solidFill>
                      <a:prstDash val="solid"/>
                      <a:round/>
                      <a:headEnd type="none" w="med" len="med"/>
                      <a:tailEnd type="none" w="med" len="med"/>
                    </a:lnL>
                    <a:lnR w="12700" cap="flat" cmpd="sng" algn="ctr">
                      <a:solidFill>
                        <a:srgbClr val="493D36"/>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c>
                  <a:txBody>
                    <a:bodyPr/>
                    <a:lstStyle/>
                    <a:p>
                      <a:endParaRPr lang="en-US" dirty="0">
                        <a:solidFill>
                          <a:srgbClr val="493D36"/>
                        </a:solidFill>
                      </a:endParaRPr>
                    </a:p>
                  </a:txBody>
                  <a:tcPr anchor="ctr">
                    <a:lnL w="12700" cap="flat" cmpd="sng" algn="ctr">
                      <a:solidFill>
                        <a:srgbClr val="493D36"/>
                      </a:solidFill>
                      <a:prstDash val="solid"/>
                      <a:round/>
                      <a:headEnd type="none" w="med" len="med"/>
                      <a:tailEnd type="none" w="med" len="med"/>
                    </a:lnL>
                    <a:lnR w="12700" cap="flat" cmpd="sng" algn="ctr">
                      <a:solidFill>
                        <a:srgbClr val="493D36"/>
                      </a:solidFill>
                      <a:prstDash val="solid"/>
                      <a:round/>
                      <a:headEnd type="none" w="med" len="med"/>
                      <a:tailEnd type="none" w="med" len="med"/>
                    </a:lnR>
                    <a:lnT w="12700" cap="flat" cmpd="sng" algn="ctr">
                      <a:solidFill>
                        <a:srgbClr val="493D36"/>
                      </a:solidFill>
                      <a:prstDash val="solid"/>
                      <a:round/>
                      <a:headEnd type="none" w="med" len="med"/>
                      <a:tailEnd type="none" w="med" len="med"/>
                    </a:lnT>
                    <a:lnB w="12700" cap="flat" cmpd="sng" algn="ctr">
                      <a:solidFill>
                        <a:srgbClr val="493D36"/>
                      </a:solidFill>
                      <a:prstDash val="solid"/>
                      <a:round/>
                      <a:headEnd type="none" w="med" len="med"/>
                      <a:tailEnd type="none" w="med" len="med"/>
                    </a:lnB>
                  </a:tcPr>
                </a:tc>
              </a:tr>
              <a:tr h="204383">
                <a:tc vMerge="1">
                  <a:txBody>
                    <a:bodyPr/>
                    <a:lstStyle/>
                    <a:p>
                      <a:pPr algn="r"/>
                      <a:endParaRPr lang="en-US" sz="1800" b="1" dirty="0">
                        <a:solidFill>
                          <a:srgbClr val="493D36"/>
                        </a:solidFill>
                      </a:endParaRPr>
                    </a:p>
                  </a:txBody>
                  <a:tcPr anchor="ctr">
                    <a:lnL w="12700" cap="flat" cmpd="sng" algn="ctr">
                      <a:solidFill>
                        <a:srgbClr val="493D36"/>
                      </a:solidFill>
                      <a:prstDash val="solid"/>
                      <a:round/>
                      <a:headEnd type="none" w="med" len="med"/>
                      <a:tailEnd type="none" w="med" len="med"/>
                    </a:lnL>
                    <a:lnR w="57150" cap="flat" cmpd="sng" algn="ctr">
                      <a:solidFill>
                        <a:srgbClr val="463D35"/>
                      </a:solidFill>
                      <a:prstDash val="solid"/>
                      <a:round/>
                      <a:headEnd type="none" w="med" len="med"/>
                      <a:tailEnd type="none" w="med" len="med"/>
                    </a:lnR>
                    <a:lnT w="12700" cap="flat" cmpd="sng" algn="ctr">
                      <a:solidFill>
                        <a:srgbClr val="493D36"/>
                      </a:solidFill>
                      <a:prstDash val="solid"/>
                      <a:round/>
                      <a:headEnd type="none" w="med" len="med"/>
                      <a:tailEnd type="none" w="med" len="med"/>
                    </a:lnT>
                    <a:lnB w="12700" cap="flat" cmpd="sng" algn="ctr">
                      <a:solidFill>
                        <a:srgbClr val="493D36"/>
                      </a:solidFill>
                      <a:prstDash val="solid"/>
                      <a:round/>
                      <a:headEnd type="none" w="med" len="med"/>
                      <a:tailEnd type="none" w="med" len="med"/>
                    </a:lnB>
                  </a:tcPr>
                </a:tc>
                <a:tc>
                  <a:txBody>
                    <a:bodyPr/>
                    <a:lstStyle/>
                    <a:p>
                      <a:pPr algn="r"/>
                      <a:r>
                        <a:rPr lang="en-US" sz="1800" b="1" dirty="0" smtClean="0">
                          <a:solidFill>
                            <a:srgbClr val="493D36"/>
                          </a:solidFill>
                        </a:rPr>
                        <a:t>11</a:t>
                      </a:r>
                      <a:r>
                        <a:rPr lang="en-US" sz="1800" b="1" baseline="30000" dirty="0" smtClean="0">
                          <a:solidFill>
                            <a:srgbClr val="493D36"/>
                          </a:solidFill>
                        </a:rPr>
                        <a:t>th</a:t>
                      </a:r>
                      <a:r>
                        <a:rPr lang="en-US" sz="1800" b="1" dirty="0" smtClean="0">
                          <a:solidFill>
                            <a:srgbClr val="493D36"/>
                          </a:solidFill>
                        </a:rPr>
                        <a:t> Grade ELA*</a:t>
                      </a:r>
                      <a:endParaRPr lang="en-US" sz="1800" b="1" dirty="0">
                        <a:solidFill>
                          <a:srgbClr val="493D36"/>
                        </a:solidFill>
                      </a:endParaRPr>
                    </a:p>
                  </a:txBody>
                  <a:tcPr anchor="ctr">
                    <a:lnL w="57150" cap="flat" cmpd="sng" algn="ctr">
                      <a:solidFill>
                        <a:srgbClr val="463D35"/>
                      </a:solidFill>
                      <a:prstDash val="solid"/>
                      <a:round/>
                      <a:headEnd type="none" w="med" len="med"/>
                      <a:tailEnd type="none" w="med" len="med"/>
                    </a:lnL>
                    <a:lnR w="57150" cap="flat" cmpd="sng" algn="ctr">
                      <a:solidFill>
                        <a:srgbClr val="463D35"/>
                      </a:solidFill>
                      <a:prstDash val="solid"/>
                      <a:round/>
                      <a:headEnd type="none" w="med" len="med"/>
                      <a:tailEnd type="none" w="med" len="med"/>
                    </a:lnR>
                    <a:lnT w="12700" cap="flat" cmpd="sng" algn="ctr">
                      <a:solidFill>
                        <a:srgbClr val="493D36"/>
                      </a:solidFill>
                      <a:prstDash val="solid"/>
                      <a:round/>
                      <a:headEnd type="none" w="med" len="med"/>
                      <a:tailEnd type="none" w="med" len="med"/>
                    </a:lnT>
                    <a:lnB w="12700" cap="flat" cmpd="sng" algn="ctr">
                      <a:solidFill>
                        <a:srgbClr val="493D36"/>
                      </a:solidFill>
                      <a:prstDash val="solid"/>
                      <a:round/>
                      <a:headEnd type="none" w="med" len="med"/>
                      <a:tailEnd type="none" w="med" len="med"/>
                    </a:lnB>
                  </a:tcPr>
                </a:tc>
                <a:tc>
                  <a:txBody>
                    <a:bodyPr/>
                    <a:lstStyle/>
                    <a:p>
                      <a:endParaRPr lang="en-US" dirty="0">
                        <a:solidFill>
                          <a:srgbClr val="493D36"/>
                        </a:solidFill>
                      </a:endParaRPr>
                    </a:p>
                  </a:txBody>
                  <a:tcPr anchor="ctr">
                    <a:lnL w="57150" cap="flat" cmpd="sng" algn="ctr">
                      <a:solidFill>
                        <a:srgbClr val="463D35"/>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12700" cap="flat" cmpd="sng" algn="ctr">
                      <a:solidFill>
                        <a:srgbClr val="493D36"/>
                      </a:solidFill>
                      <a:prstDash val="solid"/>
                      <a:round/>
                      <a:headEnd type="none" w="med" len="med"/>
                      <a:tailEnd type="none" w="med" len="med"/>
                    </a:lnB>
                  </a:tcPr>
                </a:tc>
                <a:tc>
                  <a:txBody>
                    <a:bodyPr/>
                    <a:lstStyle/>
                    <a:p>
                      <a:endParaRPr lang="en-US" dirty="0">
                        <a:solidFill>
                          <a:srgbClr val="493D36"/>
                        </a:solidFill>
                      </a:endParaRPr>
                    </a:p>
                  </a:txBody>
                  <a:tcPr anchor="ctr">
                    <a:lnL w="3175" cap="flat" cmpd="sng" algn="ctr">
                      <a:solidFill>
                        <a:schemeClr val="accent1"/>
                      </a:solidFill>
                      <a:prstDash val="solid"/>
                      <a:round/>
                      <a:headEnd type="none" w="med" len="med"/>
                      <a:tailEnd type="none" w="med" len="med"/>
                    </a:lnL>
                    <a:lnR w="12700" cap="flat" cmpd="sng" algn="ctr">
                      <a:solidFill>
                        <a:srgbClr val="493D36"/>
                      </a:solidFill>
                      <a:prstDash val="solid"/>
                      <a:round/>
                      <a:headEnd type="none" w="med" len="med"/>
                      <a:tailEnd type="none" w="med" len="med"/>
                    </a:lnR>
                    <a:lnT w="3175" cap="flat" cmpd="sng" algn="ctr">
                      <a:solidFill>
                        <a:schemeClr val="accent1"/>
                      </a:solidFill>
                      <a:prstDash val="solid"/>
                      <a:round/>
                      <a:headEnd type="none" w="med" len="med"/>
                      <a:tailEnd type="none" w="med" len="med"/>
                    </a:lnT>
                    <a:lnB w="12700" cap="flat" cmpd="sng" algn="ctr">
                      <a:solidFill>
                        <a:srgbClr val="493D36"/>
                      </a:solidFill>
                      <a:prstDash val="solid"/>
                      <a:round/>
                      <a:headEnd type="none" w="med" len="med"/>
                      <a:tailEnd type="none" w="med" len="med"/>
                    </a:lnB>
                  </a:tcPr>
                </a:tc>
                <a:tc>
                  <a:txBody>
                    <a:bodyPr/>
                    <a:lstStyle/>
                    <a:p>
                      <a:endParaRPr lang="en-US" dirty="0">
                        <a:solidFill>
                          <a:srgbClr val="493D36"/>
                        </a:solidFill>
                      </a:endParaRPr>
                    </a:p>
                  </a:txBody>
                  <a:tcPr anchor="ctr">
                    <a:lnL w="12700" cap="flat" cmpd="sng" algn="ctr">
                      <a:solidFill>
                        <a:srgbClr val="493D36"/>
                      </a:solidFill>
                      <a:prstDash val="solid"/>
                      <a:round/>
                      <a:headEnd type="none" w="med" len="med"/>
                      <a:tailEnd type="none" w="med" len="med"/>
                    </a:lnL>
                    <a:lnR w="12700" cap="flat" cmpd="sng" algn="ctr">
                      <a:solidFill>
                        <a:srgbClr val="493D36"/>
                      </a:solidFill>
                      <a:prstDash val="solid"/>
                      <a:round/>
                      <a:headEnd type="none" w="med" len="med"/>
                      <a:tailEnd type="none" w="med" len="med"/>
                    </a:lnR>
                    <a:lnT w="12700" cap="flat" cmpd="sng" algn="ctr">
                      <a:solidFill>
                        <a:srgbClr val="493D36"/>
                      </a:solidFill>
                      <a:prstDash val="solid"/>
                      <a:round/>
                      <a:headEnd type="none" w="med" len="med"/>
                      <a:tailEnd type="none" w="med" len="med"/>
                    </a:lnT>
                    <a:lnB w="12700" cap="flat" cmpd="sng" algn="ctr">
                      <a:solidFill>
                        <a:srgbClr val="493D36"/>
                      </a:solidFill>
                      <a:prstDash val="solid"/>
                      <a:round/>
                      <a:headEnd type="none" w="med" len="med"/>
                      <a:tailEnd type="none" w="med" len="med"/>
                    </a:lnB>
                  </a:tcPr>
                </a:tc>
              </a:tr>
            </a:tbl>
          </a:graphicData>
        </a:graphic>
      </p:graphicFrame>
      <p:sp>
        <p:nvSpPr>
          <p:cNvPr id="16388" name="Rounded Rectangle 17"/>
          <p:cNvSpPr>
            <a:spLocks noChangeArrowheads="1"/>
          </p:cNvSpPr>
          <p:nvPr/>
        </p:nvSpPr>
        <p:spPr bwMode="auto">
          <a:xfrm>
            <a:off x="3049588" y="1957388"/>
            <a:ext cx="3833812" cy="304800"/>
          </a:xfrm>
          <a:prstGeom prst="roundRect">
            <a:avLst>
              <a:gd name="adj" fmla="val 16667"/>
            </a:avLst>
          </a:prstGeom>
          <a:solidFill>
            <a:srgbClr val="E7832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dirty="0">
              <a:solidFill>
                <a:srgbClr val="000000"/>
              </a:solidFill>
            </a:endParaRPr>
          </a:p>
        </p:txBody>
      </p:sp>
      <p:sp>
        <p:nvSpPr>
          <p:cNvPr id="16389" name="Rounded Rectangle 18"/>
          <p:cNvSpPr>
            <a:spLocks noChangeArrowheads="1"/>
          </p:cNvSpPr>
          <p:nvPr/>
        </p:nvSpPr>
        <p:spPr bwMode="auto">
          <a:xfrm>
            <a:off x="3049588" y="2332038"/>
            <a:ext cx="3833812" cy="304800"/>
          </a:xfrm>
          <a:prstGeom prst="roundRect">
            <a:avLst>
              <a:gd name="adj" fmla="val 16667"/>
            </a:avLst>
          </a:prstGeom>
          <a:solidFill>
            <a:srgbClr val="E7832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dirty="0">
              <a:solidFill>
                <a:srgbClr val="000000"/>
              </a:solidFill>
            </a:endParaRPr>
          </a:p>
        </p:txBody>
      </p:sp>
      <p:sp>
        <p:nvSpPr>
          <p:cNvPr id="16390" name="Rounded Rectangle 19"/>
          <p:cNvSpPr>
            <a:spLocks noChangeArrowheads="1"/>
          </p:cNvSpPr>
          <p:nvPr/>
        </p:nvSpPr>
        <p:spPr bwMode="auto">
          <a:xfrm>
            <a:off x="3049588" y="2697163"/>
            <a:ext cx="3833812" cy="304800"/>
          </a:xfrm>
          <a:prstGeom prst="roundRect">
            <a:avLst>
              <a:gd name="adj" fmla="val 16667"/>
            </a:avLst>
          </a:prstGeom>
          <a:solidFill>
            <a:srgbClr val="E7832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dirty="0">
              <a:solidFill>
                <a:srgbClr val="000000"/>
              </a:solidFill>
            </a:endParaRPr>
          </a:p>
        </p:txBody>
      </p:sp>
      <p:sp>
        <p:nvSpPr>
          <p:cNvPr id="16391" name="Rounded Rectangle 20"/>
          <p:cNvSpPr>
            <a:spLocks noChangeArrowheads="1"/>
          </p:cNvSpPr>
          <p:nvPr/>
        </p:nvSpPr>
        <p:spPr bwMode="auto">
          <a:xfrm>
            <a:off x="3049588" y="3062288"/>
            <a:ext cx="3833812" cy="304800"/>
          </a:xfrm>
          <a:prstGeom prst="roundRect">
            <a:avLst>
              <a:gd name="adj" fmla="val 16667"/>
            </a:avLst>
          </a:prstGeom>
          <a:solidFill>
            <a:srgbClr val="E7832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dirty="0">
              <a:solidFill>
                <a:srgbClr val="000000"/>
              </a:solidFill>
            </a:endParaRPr>
          </a:p>
        </p:txBody>
      </p:sp>
      <p:sp>
        <p:nvSpPr>
          <p:cNvPr id="16392" name="Rounded Rectangle 22"/>
          <p:cNvSpPr>
            <a:spLocks noChangeArrowheads="1"/>
          </p:cNvSpPr>
          <p:nvPr/>
        </p:nvSpPr>
        <p:spPr bwMode="auto">
          <a:xfrm>
            <a:off x="3049588" y="3786188"/>
            <a:ext cx="5768975" cy="304800"/>
          </a:xfrm>
          <a:prstGeom prst="roundRect">
            <a:avLst>
              <a:gd name="adj" fmla="val 16667"/>
            </a:avLst>
          </a:prstGeom>
          <a:solidFill>
            <a:srgbClr val="E7832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dirty="0">
              <a:solidFill>
                <a:srgbClr val="000000"/>
              </a:solidFill>
            </a:endParaRPr>
          </a:p>
        </p:txBody>
      </p:sp>
      <p:sp>
        <p:nvSpPr>
          <p:cNvPr id="16393" name="Rounded Rectangle 21"/>
          <p:cNvSpPr>
            <a:spLocks noChangeArrowheads="1"/>
          </p:cNvSpPr>
          <p:nvPr/>
        </p:nvSpPr>
        <p:spPr bwMode="auto">
          <a:xfrm>
            <a:off x="3049588" y="3422650"/>
            <a:ext cx="5640387" cy="304800"/>
          </a:xfrm>
          <a:prstGeom prst="roundRect">
            <a:avLst>
              <a:gd name="adj" fmla="val 16667"/>
            </a:avLst>
          </a:prstGeom>
          <a:solidFill>
            <a:srgbClr val="E7832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dirty="0">
              <a:solidFill>
                <a:srgbClr val="000000"/>
              </a:solidFill>
            </a:endParaRPr>
          </a:p>
        </p:txBody>
      </p:sp>
      <p:sp>
        <p:nvSpPr>
          <p:cNvPr id="16394" name="Right Arrow 4"/>
          <p:cNvSpPr>
            <a:spLocks noChangeArrowheads="1"/>
          </p:cNvSpPr>
          <p:nvPr/>
        </p:nvSpPr>
        <p:spPr bwMode="auto">
          <a:xfrm>
            <a:off x="8513763" y="3422650"/>
            <a:ext cx="457200" cy="304800"/>
          </a:xfrm>
          <a:prstGeom prst="rightArrow">
            <a:avLst>
              <a:gd name="adj1" fmla="val 100000"/>
              <a:gd name="adj2" fmla="val 49993"/>
            </a:avLst>
          </a:prstGeom>
          <a:solidFill>
            <a:srgbClr val="E7832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dirty="0">
              <a:solidFill>
                <a:srgbClr val="000000"/>
              </a:solidFill>
            </a:endParaRPr>
          </a:p>
        </p:txBody>
      </p:sp>
      <p:sp>
        <p:nvSpPr>
          <p:cNvPr id="16395" name="Right Arrow 23"/>
          <p:cNvSpPr>
            <a:spLocks noChangeArrowheads="1"/>
          </p:cNvSpPr>
          <p:nvPr/>
        </p:nvSpPr>
        <p:spPr bwMode="auto">
          <a:xfrm>
            <a:off x="8513763" y="3786188"/>
            <a:ext cx="457200" cy="306387"/>
          </a:xfrm>
          <a:prstGeom prst="rightArrow">
            <a:avLst>
              <a:gd name="adj1" fmla="val 100000"/>
              <a:gd name="adj2" fmla="val 50024"/>
            </a:avLst>
          </a:prstGeom>
          <a:solidFill>
            <a:srgbClr val="E7832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dirty="0">
              <a:solidFill>
                <a:srgbClr val="000000"/>
              </a:solidFill>
            </a:endParaRPr>
          </a:p>
        </p:txBody>
      </p:sp>
      <p:sp>
        <p:nvSpPr>
          <p:cNvPr id="16396" name="Rounded Rectangle 24"/>
          <p:cNvSpPr>
            <a:spLocks noChangeArrowheads="1"/>
          </p:cNvSpPr>
          <p:nvPr/>
        </p:nvSpPr>
        <p:spPr bwMode="auto">
          <a:xfrm>
            <a:off x="6953250" y="4706938"/>
            <a:ext cx="1905000" cy="304800"/>
          </a:xfrm>
          <a:prstGeom prst="roundRect">
            <a:avLst>
              <a:gd name="adj" fmla="val 16667"/>
            </a:avLst>
          </a:prstGeom>
          <a:solidFill>
            <a:srgbClr val="73B63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dirty="0">
              <a:solidFill>
                <a:srgbClr val="000000"/>
              </a:solidFill>
            </a:endParaRPr>
          </a:p>
        </p:txBody>
      </p:sp>
      <p:sp>
        <p:nvSpPr>
          <p:cNvPr id="16397" name="Rounded Rectangle 25"/>
          <p:cNvSpPr>
            <a:spLocks noChangeArrowheads="1"/>
          </p:cNvSpPr>
          <p:nvPr/>
        </p:nvSpPr>
        <p:spPr bwMode="auto">
          <a:xfrm>
            <a:off x="6953250" y="5053013"/>
            <a:ext cx="1905000" cy="304800"/>
          </a:xfrm>
          <a:prstGeom prst="roundRect">
            <a:avLst>
              <a:gd name="adj" fmla="val 16667"/>
            </a:avLst>
          </a:prstGeom>
          <a:solidFill>
            <a:srgbClr val="73B63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dirty="0">
              <a:solidFill>
                <a:srgbClr val="000000"/>
              </a:solidFill>
            </a:endParaRPr>
          </a:p>
        </p:txBody>
      </p:sp>
      <p:sp>
        <p:nvSpPr>
          <p:cNvPr id="16398" name="Rounded Rectangle 26"/>
          <p:cNvSpPr>
            <a:spLocks noChangeArrowheads="1"/>
          </p:cNvSpPr>
          <p:nvPr/>
        </p:nvSpPr>
        <p:spPr bwMode="auto">
          <a:xfrm>
            <a:off x="6953250" y="5416550"/>
            <a:ext cx="1905000" cy="304800"/>
          </a:xfrm>
          <a:prstGeom prst="roundRect">
            <a:avLst>
              <a:gd name="adj" fmla="val 16667"/>
            </a:avLst>
          </a:prstGeom>
          <a:solidFill>
            <a:srgbClr val="73B63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dirty="0">
              <a:solidFill>
                <a:srgbClr val="000000"/>
              </a:solidFill>
            </a:endParaRPr>
          </a:p>
        </p:txBody>
      </p:sp>
      <p:sp>
        <p:nvSpPr>
          <p:cNvPr id="16399" name="Rounded Rectangle 27"/>
          <p:cNvSpPr>
            <a:spLocks noChangeArrowheads="1"/>
          </p:cNvSpPr>
          <p:nvPr/>
        </p:nvSpPr>
        <p:spPr bwMode="auto">
          <a:xfrm>
            <a:off x="6961188" y="5788025"/>
            <a:ext cx="1905000" cy="304800"/>
          </a:xfrm>
          <a:prstGeom prst="roundRect">
            <a:avLst>
              <a:gd name="adj" fmla="val 16667"/>
            </a:avLst>
          </a:prstGeom>
          <a:solidFill>
            <a:srgbClr val="73B63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dirty="0">
              <a:solidFill>
                <a:srgbClr val="000000"/>
              </a:solidFill>
            </a:endParaRPr>
          </a:p>
        </p:txBody>
      </p:sp>
      <p:sp>
        <p:nvSpPr>
          <p:cNvPr id="16400" name="TextBox 5"/>
          <p:cNvSpPr txBox="1">
            <a:spLocks noChangeArrowheads="1"/>
          </p:cNvSpPr>
          <p:nvPr/>
        </p:nvSpPr>
        <p:spPr bwMode="auto">
          <a:xfrm>
            <a:off x="3651250" y="5102225"/>
            <a:ext cx="2667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charset="-128"/>
              </a:defRPr>
            </a:lvl1pPr>
            <a:lvl2pPr marL="742950" indent="-285750">
              <a:defRPr sz="2400">
                <a:solidFill>
                  <a:schemeClr val="tx1"/>
                </a:solidFill>
                <a:latin typeface="Arial" pitchFamily="34" charset="0"/>
                <a:ea typeface="ＭＳ Ｐゴシック" charset="-128"/>
              </a:defRPr>
            </a:lvl2pPr>
            <a:lvl3pPr marL="1143000" indent="-228600">
              <a:defRPr sz="2400">
                <a:solidFill>
                  <a:schemeClr val="tx1"/>
                </a:solidFill>
                <a:latin typeface="Arial" pitchFamily="34" charset="0"/>
                <a:ea typeface="ＭＳ Ｐゴシック" charset="-128"/>
              </a:defRPr>
            </a:lvl3pPr>
            <a:lvl4pPr marL="1600200" indent="-228600">
              <a:defRPr sz="2400">
                <a:solidFill>
                  <a:schemeClr val="tx1"/>
                </a:solidFill>
                <a:latin typeface="Arial" pitchFamily="34" charset="0"/>
                <a:ea typeface="ＭＳ Ｐゴシック" charset="-128"/>
              </a:defRPr>
            </a:lvl4pPr>
            <a:lvl5pPr marL="2057400" indent="-22860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algn="ctr" fontAlgn="base">
              <a:spcBef>
                <a:spcPct val="0"/>
              </a:spcBef>
              <a:spcAft>
                <a:spcPct val="0"/>
              </a:spcAft>
            </a:pPr>
            <a:r>
              <a:rPr lang="en-US" b="1" dirty="0">
                <a:solidFill>
                  <a:srgbClr val="463D35"/>
                </a:solidFill>
              </a:rPr>
              <a:t>In Development</a:t>
            </a:r>
          </a:p>
        </p:txBody>
      </p:sp>
      <p:sp>
        <p:nvSpPr>
          <p:cNvPr id="16401" name="Rounded Rectangle 31"/>
          <p:cNvSpPr>
            <a:spLocks noChangeArrowheads="1"/>
          </p:cNvSpPr>
          <p:nvPr/>
        </p:nvSpPr>
        <p:spPr bwMode="auto">
          <a:xfrm>
            <a:off x="6716713" y="3060700"/>
            <a:ext cx="2098675" cy="304800"/>
          </a:xfrm>
          <a:prstGeom prst="roundRect">
            <a:avLst>
              <a:gd name="adj" fmla="val 0"/>
            </a:avLst>
          </a:prstGeom>
          <a:solidFill>
            <a:srgbClr val="E7832F">
              <a:alpha val="69019"/>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dirty="0">
              <a:solidFill>
                <a:srgbClr val="000000"/>
              </a:solidFill>
            </a:endParaRPr>
          </a:p>
        </p:txBody>
      </p:sp>
      <p:sp>
        <p:nvSpPr>
          <p:cNvPr id="16402" name="Rounded Rectangle 33"/>
          <p:cNvSpPr>
            <a:spLocks noChangeArrowheads="1"/>
          </p:cNvSpPr>
          <p:nvPr/>
        </p:nvSpPr>
        <p:spPr bwMode="auto">
          <a:xfrm>
            <a:off x="6716713" y="2697163"/>
            <a:ext cx="2098675" cy="304800"/>
          </a:xfrm>
          <a:prstGeom prst="roundRect">
            <a:avLst>
              <a:gd name="adj" fmla="val 0"/>
            </a:avLst>
          </a:prstGeom>
          <a:solidFill>
            <a:srgbClr val="E7832F">
              <a:alpha val="69019"/>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dirty="0">
              <a:solidFill>
                <a:srgbClr val="000000"/>
              </a:solidFill>
            </a:endParaRPr>
          </a:p>
        </p:txBody>
      </p:sp>
      <p:sp>
        <p:nvSpPr>
          <p:cNvPr id="16403" name="TextBox 35"/>
          <p:cNvSpPr txBox="1">
            <a:spLocks noChangeArrowheads="1"/>
          </p:cNvSpPr>
          <p:nvPr/>
        </p:nvSpPr>
        <p:spPr bwMode="auto">
          <a:xfrm>
            <a:off x="6980238" y="2711450"/>
            <a:ext cx="17176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charset="-128"/>
              </a:defRPr>
            </a:lvl1pPr>
            <a:lvl2pPr marL="742950" indent="-285750">
              <a:defRPr sz="2400">
                <a:solidFill>
                  <a:schemeClr val="tx1"/>
                </a:solidFill>
                <a:latin typeface="Arial" pitchFamily="34" charset="0"/>
                <a:ea typeface="ＭＳ Ｐゴシック" charset="-128"/>
              </a:defRPr>
            </a:lvl2pPr>
            <a:lvl3pPr marL="1143000" indent="-228600">
              <a:defRPr sz="2400">
                <a:solidFill>
                  <a:schemeClr val="tx1"/>
                </a:solidFill>
                <a:latin typeface="Arial" pitchFamily="34" charset="0"/>
                <a:ea typeface="ＭＳ Ｐゴシック" charset="-128"/>
              </a:defRPr>
            </a:lvl3pPr>
            <a:lvl4pPr marL="1600200" indent="-228600">
              <a:defRPr sz="2400">
                <a:solidFill>
                  <a:schemeClr val="tx1"/>
                </a:solidFill>
                <a:latin typeface="Arial" pitchFamily="34" charset="0"/>
                <a:ea typeface="ＭＳ Ｐゴシック" charset="-128"/>
              </a:defRPr>
            </a:lvl4pPr>
            <a:lvl5pPr marL="2057400" indent="-22860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algn="ctr" fontAlgn="base">
              <a:spcBef>
                <a:spcPct val="0"/>
              </a:spcBef>
              <a:spcAft>
                <a:spcPct val="0"/>
              </a:spcAft>
            </a:pPr>
            <a:r>
              <a:rPr lang="en-US" sz="1200" b="1" dirty="0">
                <a:solidFill>
                  <a:srgbClr val="463D35"/>
                </a:solidFill>
              </a:rPr>
              <a:t>SBE Decision</a:t>
            </a:r>
          </a:p>
        </p:txBody>
      </p:sp>
      <p:sp>
        <p:nvSpPr>
          <p:cNvPr id="16404" name="TextBox 36"/>
          <p:cNvSpPr txBox="1">
            <a:spLocks noChangeArrowheads="1"/>
          </p:cNvSpPr>
          <p:nvPr/>
        </p:nvSpPr>
        <p:spPr bwMode="auto">
          <a:xfrm>
            <a:off x="6970713" y="3079750"/>
            <a:ext cx="17192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charset="-128"/>
              </a:defRPr>
            </a:lvl1pPr>
            <a:lvl2pPr marL="742950" indent="-285750">
              <a:defRPr sz="2400">
                <a:solidFill>
                  <a:schemeClr val="tx1"/>
                </a:solidFill>
                <a:latin typeface="Arial" pitchFamily="34" charset="0"/>
                <a:ea typeface="ＭＳ Ｐゴシック" charset="-128"/>
              </a:defRPr>
            </a:lvl2pPr>
            <a:lvl3pPr marL="1143000" indent="-228600">
              <a:defRPr sz="2400">
                <a:solidFill>
                  <a:schemeClr val="tx1"/>
                </a:solidFill>
                <a:latin typeface="Arial" pitchFamily="34" charset="0"/>
                <a:ea typeface="ＭＳ Ｐゴシック" charset="-128"/>
              </a:defRPr>
            </a:lvl3pPr>
            <a:lvl4pPr marL="1600200" indent="-228600">
              <a:defRPr sz="2400">
                <a:solidFill>
                  <a:schemeClr val="tx1"/>
                </a:solidFill>
                <a:latin typeface="Arial" pitchFamily="34" charset="0"/>
                <a:ea typeface="ＭＳ Ｐゴシック" charset="-128"/>
              </a:defRPr>
            </a:lvl4pPr>
            <a:lvl5pPr marL="2057400" indent="-22860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algn="ctr" fontAlgn="base">
              <a:spcBef>
                <a:spcPct val="0"/>
              </a:spcBef>
              <a:spcAft>
                <a:spcPct val="0"/>
              </a:spcAft>
            </a:pPr>
            <a:r>
              <a:rPr lang="en-US" sz="1200" b="1" dirty="0">
                <a:solidFill>
                  <a:srgbClr val="463D35"/>
                </a:solidFill>
              </a:rPr>
              <a:t>SBE Decision</a:t>
            </a:r>
          </a:p>
        </p:txBody>
      </p:sp>
      <p:sp>
        <p:nvSpPr>
          <p:cNvPr id="16405" name="Right Arrow 37"/>
          <p:cNvSpPr>
            <a:spLocks noChangeArrowheads="1"/>
          </p:cNvSpPr>
          <p:nvPr/>
        </p:nvSpPr>
        <p:spPr bwMode="auto">
          <a:xfrm>
            <a:off x="8556625" y="4706938"/>
            <a:ext cx="457200" cy="301625"/>
          </a:xfrm>
          <a:prstGeom prst="rightArrow">
            <a:avLst>
              <a:gd name="adj1" fmla="val 100000"/>
              <a:gd name="adj2" fmla="val 50021"/>
            </a:avLst>
          </a:prstGeom>
          <a:solidFill>
            <a:srgbClr val="73B63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dirty="0">
              <a:solidFill>
                <a:srgbClr val="000000"/>
              </a:solidFill>
            </a:endParaRPr>
          </a:p>
        </p:txBody>
      </p:sp>
      <p:sp>
        <p:nvSpPr>
          <p:cNvPr id="16406" name="Right Arrow 38"/>
          <p:cNvSpPr>
            <a:spLocks noChangeArrowheads="1"/>
          </p:cNvSpPr>
          <p:nvPr/>
        </p:nvSpPr>
        <p:spPr bwMode="auto">
          <a:xfrm>
            <a:off x="8588375" y="5056188"/>
            <a:ext cx="457200" cy="301625"/>
          </a:xfrm>
          <a:prstGeom prst="rightArrow">
            <a:avLst>
              <a:gd name="adj1" fmla="val 100000"/>
              <a:gd name="adj2" fmla="val 50021"/>
            </a:avLst>
          </a:prstGeom>
          <a:solidFill>
            <a:srgbClr val="73B63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dirty="0">
              <a:solidFill>
                <a:srgbClr val="000000"/>
              </a:solidFill>
            </a:endParaRPr>
          </a:p>
        </p:txBody>
      </p:sp>
      <p:sp>
        <p:nvSpPr>
          <p:cNvPr id="16407" name="Right Arrow 39"/>
          <p:cNvSpPr>
            <a:spLocks noChangeArrowheads="1"/>
          </p:cNvSpPr>
          <p:nvPr/>
        </p:nvSpPr>
        <p:spPr bwMode="auto">
          <a:xfrm>
            <a:off x="8570913" y="5414963"/>
            <a:ext cx="457200" cy="301625"/>
          </a:xfrm>
          <a:prstGeom prst="rightArrow">
            <a:avLst>
              <a:gd name="adj1" fmla="val 100000"/>
              <a:gd name="adj2" fmla="val 50021"/>
            </a:avLst>
          </a:prstGeom>
          <a:solidFill>
            <a:srgbClr val="73B63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dirty="0">
              <a:solidFill>
                <a:srgbClr val="000000"/>
              </a:solidFill>
            </a:endParaRPr>
          </a:p>
        </p:txBody>
      </p:sp>
      <p:sp>
        <p:nvSpPr>
          <p:cNvPr id="16408" name="Right Arrow 40"/>
          <p:cNvSpPr>
            <a:spLocks noChangeArrowheads="1"/>
          </p:cNvSpPr>
          <p:nvPr/>
        </p:nvSpPr>
        <p:spPr bwMode="auto">
          <a:xfrm>
            <a:off x="8602663" y="5791200"/>
            <a:ext cx="457200" cy="301625"/>
          </a:xfrm>
          <a:prstGeom prst="rightArrow">
            <a:avLst>
              <a:gd name="adj1" fmla="val 100000"/>
              <a:gd name="adj2" fmla="val 50021"/>
            </a:avLst>
          </a:prstGeom>
          <a:solidFill>
            <a:srgbClr val="73B63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dirty="0">
              <a:solidFill>
                <a:srgbClr val="000000"/>
              </a:solidFill>
            </a:endParaRPr>
          </a:p>
        </p:txBody>
      </p:sp>
      <p:sp>
        <p:nvSpPr>
          <p:cNvPr id="16409" name="TextBox 34"/>
          <p:cNvSpPr txBox="1">
            <a:spLocks noChangeArrowheads="1"/>
          </p:cNvSpPr>
          <p:nvPr/>
        </p:nvSpPr>
        <p:spPr bwMode="auto">
          <a:xfrm>
            <a:off x="6478588" y="6207125"/>
            <a:ext cx="27416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charset="-128"/>
              </a:defRPr>
            </a:lvl1pPr>
            <a:lvl2pPr marL="742950" indent="-285750">
              <a:defRPr sz="2400">
                <a:solidFill>
                  <a:schemeClr val="tx1"/>
                </a:solidFill>
                <a:latin typeface="Arial" pitchFamily="34" charset="0"/>
                <a:ea typeface="ＭＳ Ｐゴシック" charset="-128"/>
              </a:defRPr>
            </a:lvl2pPr>
            <a:lvl3pPr marL="1143000" indent="-228600">
              <a:defRPr sz="2400">
                <a:solidFill>
                  <a:schemeClr val="tx1"/>
                </a:solidFill>
                <a:latin typeface="Arial" pitchFamily="34" charset="0"/>
                <a:ea typeface="ＭＳ Ｐゴシック" charset="-128"/>
              </a:defRPr>
            </a:lvl3pPr>
            <a:lvl4pPr marL="1600200" indent="-228600">
              <a:defRPr sz="2400">
                <a:solidFill>
                  <a:schemeClr val="tx1"/>
                </a:solidFill>
                <a:latin typeface="Arial" pitchFamily="34" charset="0"/>
                <a:ea typeface="ＭＳ Ｐゴシック" charset="-128"/>
              </a:defRPr>
            </a:lvl4pPr>
            <a:lvl5pPr marL="2057400" indent="-22860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fontAlgn="base">
              <a:spcBef>
                <a:spcPct val="0"/>
              </a:spcBef>
              <a:spcAft>
                <a:spcPct val="0"/>
              </a:spcAft>
            </a:pPr>
            <a:r>
              <a:rPr lang="en-US" sz="900" dirty="0">
                <a:solidFill>
                  <a:srgbClr val="463D35"/>
                </a:solidFill>
              </a:rPr>
              <a:t>*2014-15 implementation of SMARTER assessments contingent upon board approval of assessments to replace the State-developed ELA and Math assessments.  </a:t>
            </a:r>
          </a:p>
        </p:txBody>
      </p:sp>
      <p:sp>
        <p:nvSpPr>
          <p:cNvPr id="30" name="Rounded Rectangle 19"/>
          <p:cNvSpPr>
            <a:spLocks noChangeArrowheads="1"/>
          </p:cNvSpPr>
          <p:nvPr/>
        </p:nvSpPr>
        <p:spPr bwMode="auto">
          <a:xfrm>
            <a:off x="3048000" y="4233863"/>
            <a:ext cx="3833813" cy="304800"/>
          </a:xfrm>
          <a:prstGeom prst="roundRect">
            <a:avLst>
              <a:gd name="adj" fmla="val 16667"/>
            </a:avLst>
          </a:prstGeom>
          <a:solidFill>
            <a:schemeClr val="accent3">
              <a:lumMod val="50000"/>
            </a:schemeClr>
          </a:solidFill>
          <a:ln>
            <a:noFill/>
          </a:ln>
        </p:spPr>
        <p:txBody>
          <a:bodyPr/>
          <a:lstStyle/>
          <a:p>
            <a:pPr eaLnBrk="0" fontAlgn="base" hangingPunct="0">
              <a:spcBef>
                <a:spcPct val="0"/>
              </a:spcBef>
              <a:spcAft>
                <a:spcPct val="0"/>
              </a:spcAft>
              <a:defRPr/>
            </a:pPr>
            <a:endParaRPr lang="en-US" sz="2400" dirty="0">
              <a:solidFill>
                <a:srgbClr val="63554C"/>
              </a:solidFill>
              <a:cs typeface="ＭＳ Ｐゴシック"/>
            </a:endParaRPr>
          </a:p>
        </p:txBody>
      </p:sp>
      <p:sp>
        <p:nvSpPr>
          <p:cNvPr id="31" name="Rounded Rectangle 33"/>
          <p:cNvSpPr>
            <a:spLocks noChangeArrowheads="1"/>
          </p:cNvSpPr>
          <p:nvPr/>
        </p:nvSpPr>
        <p:spPr bwMode="auto">
          <a:xfrm>
            <a:off x="6715125" y="4233863"/>
            <a:ext cx="2098675" cy="304800"/>
          </a:xfrm>
          <a:prstGeom prst="roundRect">
            <a:avLst>
              <a:gd name="adj" fmla="val 0"/>
            </a:avLst>
          </a:prstGeom>
          <a:solidFill>
            <a:schemeClr val="accent3">
              <a:lumMod val="50000"/>
              <a:alpha val="54000"/>
            </a:schemeClr>
          </a:solidFill>
          <a:ln>
            <a:noFill/>
          </a:ln>
        </p:spPr>
        <p:txBody>
          <a:bodyPr/>
          <a:lstStyle/>
          <a:p>
            <a:pPr eaLnBrk="0" fontAlgn="base" hangingPunct="0">
              <a:spcBef>
                <a:spcPct val="0"/>
              </a:spcBef>
              <a:spcAft>
                <a:spcPct val="0"/>
              </a:spcAft>
              <a:defRPr/>
            </a:pPr>
            <a:endParaRPr lang="en-US" sz="2400" dirty="0">
              <a:solidFill>
                <a:srgbClr val="63554C"/>
              </a:solidFill>
              <a:cs typeface="ＭＳ Ｐゴシック"/>
            </a:endParaRPr>
          </a:p>
        </p:txBody>
      </p:sp>
      <p:sp>
        <p:nvSpPr>
          <p:cNvPr id="16412" name="TextBox 35"/>
          <p:cNvSpPr txBox="1">
            <a:spLocks noChangeArrowheads="1"/>
          </p:cNvSpPr>
          <p:nvPr/>
        </p:nvSpPr>
        <p:spPr bwMode="auto">
          <a:xfrm>
            <a:off x="6978650" y="4249738"/>
            <a:ext cx="17176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charset="-128"/>
              </a:defRPr>
            </a:lvl1pPr>
            <a:lvl2pPr marL="742950" indent="-285750">
              <a:defRPr sz="2400">
                <a:solidFill>
                  <a:schemeClr val="tx1"/>
                </a:solidFill>
                <a:latin typeface="Arial" pitchFamily="34" charset="0"/>
                <a:ea typeface="ＭＳ Ｐゴシック" charset="-128"/>
              </a:defRPr>
            </a:lvl2pPr>
            <a:lvl3pPr marL="1143000" indent="-228600">
              <a:defRPr sz="2400">
                <a:solidFill>
                  <a:schemeClr val="tx1"/>
                </a:solidFill>
                <a:latin typeface="Arial" pitchFamily="34" charset="0"/>
                <a:ea typeface="ＭＳ Ｐゴシック" charset="-128"/>
              </a:defRPr>
            </a:lvl3pPr>
            <a:lvl4pPr marL="1600200" indent="-228600">
              <a:defRPr sz="2400">
                <a:solidFill>
                  <a:schemeClr val="tx1"/>
                </a:solidFill>
                <a:latin typeface="Arial" pitchFamily="34" charset="0"/>
                <a:ea typeface="ＭＳ Ｐゴシック" charset="-128"/>
              </a:defRPr>
            </a:lvl4pPr>
            <a:lvl5pPr marL="2057400" indent="-22860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algn="ctr" fontAlgn="base">
              <a:spcBef>
                <a:spcPct val="0"/>
              </a:spcBef>
              <a:spcAft>
                <a:spcPct val="0"/>
              </a:spcAft>
            </a:pPr>
            <a:r>
              <a:rPr lang="en-US" sz="1200" b="1" dirty="0">
                <a:solidFill>
                  <a:srgbClr val="463D35"/>
                </a:solidFill>
              </a:rPr>
              <a:t>SBE Decision</a:t>
            </a:r>
          </a:p>
        </p:txBody>
      </p:sp>
    </p:spTree>
    <p:extLst>
      <p:ext uri="{BB962C8B-B14F-4D97-AF65-F5344CB8AC3E}">
        <p14:creationId xmlns:p14="http://schemas.microsoft.com/office/powerpoint/2010/main" val="2788457891"/>
      </p:ext>
    </p:extLst>
  </p:cSld>
  <p:clrMapOvr>
    <a:masterClrMapping/>
  </p:clrMapOvr>
  <p:transition spd="med">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2"/>
          <p:cNvSpPr>
            <a:spLocks noGrp="1"/>
          </p:cNvSpPr>
          <p:nvPr>
            <p:ph type="title"/>
          </p:nvPr>
        </p:nvSpPr>
        <p:spPr/>
        <p:txBody>
          <a:bodyPr/>
          <a:lstStyle/>
          <a:p>
            <a:r>
              <a:rPr lang="en-US" smtClean="0"/>
              <a:t>Accountability</a:t>
            </a:r>
            <a:br>
              <a:rPr lang="en-US" smtClean="0"/>
            </a:br>
            <a:r>
              <a:rPr lang="en-US" sz="2000" smtClean="0">
                <a:latin typeface="Arial" pitchFamily="34" charset="0"/>
                <a:cs typeface="Arial" pitchFamily="34" charset="0"/>
              </a:rPr>
              <a:t>Purpose</a:t>
            </a:r>
            <a:r>
              <a:rPr lang="en-US" sz="2000" b="0" smtClean="0">
                <a:latin typeface="Arial" pitchFamily="34" charset="0"/>
                <a:cs typeface="Arial" pitchFamily="34" charset="0"/>
              </a:rPr>
              <a:t> – Indicators – Key Ideas   </a:t>
            </a:r>
            <a:endParaRPr lang="en-US" sz="1400" b="0" smtClean="0">
              <a:latin typeface="Arial" pitchFamily="34" charset="0"/>
              <a:cs typeface="Arial" pitchFamily="34" charset="0"/>
            </a:endParaRPr>
          </a:p>
        </p:txBody>
      </p:sp>
      <p:sp>
        <p:nvSpPr>
          <p:cNvPr id="22531" name="Content Placeholder 4"/>
          <p:cNvSpPr txBox="1">
            <a:spLocks/>
          </p:cNvSpPr>
          <p:nvPr/>
        </p:nvSpPr>
        <p:spPr bwMode="auto">
          <a:xfrm>
            <a:off x="325438" y="1676400"/>
            <a:ext cx="8666162"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charset="-128"/>
              </a:defRPr>
            </a:lvl1pPr>
            <a:lvl2pPr marL="977900" indent="-463550">
              <a:defRPr sz="2400">
                <a:solidFill>
                  <a:schemeClr val="tx1"/>
                </a:solidFill>
                <a:latin typeface="Arial" pitchFamily="34" charset="0"/>
                <a:ea typeface="ＭＳ Ｐゴシック" charset="-128"/>
              </a:defRPr>
            </a:lvl2pPr>
            <a:lvl3pPr marL="1143000" indent="-228600">
              <a:defRPr sz="2400">
                <a:solidFill>
                  <a:schemeClr val="tx1"/>
                </a:solidFill>
                <a:latin typeface="Arial" pitchFamily="34" charset="0"/>
                <a:ea typeface="ＭＳ Ｐゴシック" charset="-128"/>
              </a:defRPr>
            </a:lvl3pPr>
            <a:lvl4pPr marL="1600200" indent="-228600">
              <a:defRPr sz="2400">
                <a:solidFill>
                  <a:schemeClr val="tx1"/>
                </a:solidFill>
                <a:latin typeface="Arial" pitchFamily="34" charset="0"/>
                <a:ea typeface="ＭＳ Ｐゴシック" charset="-128"/>
              </a:defRPr>
            </a:lvl4pPr>
            <a:lvl5pPr marL="2057400" indent="-22860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fontAlgn="base">
              <a:lnSpc>
                <a:spcPct val="80000"/>
              </a:lnSpc>
              <a:spcBef>
                <a:spcPct val="60000"/>
              </a:spcBef>
              <a:spcAft>
                <a:spcPct val="0"/>
              </a:spcAft>
              <a:buClr>
                <a:srgbClr val="463D35"/>
              </a:buClr>
            </a:pPr>
            <a:r>
              <a:rPr lang="en-US" sz="2800" dirty="0" smtClean="0">
                <a:solidFill>
                  <a:srgbClr val="63554C"/>
                </a:solidFill>
                <a:cs typeface="Arial" pitchFamily="34" charset="0"/>
              </a:rPr>
              <a:t>Provide incentives and supports to </a:t>
            </a:r>
            <a:br>
              <a:rPr lang="en-US" sz="2800" dirty="0" smtClean="0">
                <a:solidFill>
                  <a:srgbClr val="63554C"/>
                </a:solidFill>
                <a:cs typeface="Arial" pitchFamily="34" charset="0"/>
              </a:rPr>
            </a:br>
            <a:endParaRPr lang="en-US" sz="1200" dirty="0" smtClean="0">
              <a:solidFill>
                <a:srgbClr val="63554C"/>
              </a:solidFill>
              <a:cs typeface="Arial" pitchFamily="34" charset="0"/>
            </a:endParaRPr>
          </a:p>
          <a:p>
            <a:pPr lvl="1" fontAlgn="base">
              <a:spcBef>
                <a:spcPct val="60000"/>
              </a:spcBef>
              <a:spcAft>
                <a:spcPct val="0"/>
              </a:spcAft>
              <a:buClr>
                <a:srgbClr val="E7832F"/>
              </a:buClr>
              <a:buFont typeface="Arial" pitchFamily="34" charset="0"/>
              <a:buChar char="•"/>
            </a:pPr>
            <a:r>
              <a:rPr lang="en-US" sz="3200" b="1" dirty="0" smtClean="0">
                <a:solidFill>
                  <a:srgbClr val="63554C"/>
                </a:solidFill>
                <a:cs typeface="Arial" pitchFamily="34" charset="0"/>
              </a:rPr>
              <a:t>Improve Student Learning Outcomes</a:t>
            </a:r>
          </a:p>
          <a:p>
            <a:pPr lvl="1" fontAlgn="base">
              <a:spcBef>
                <a:spcPct val="60000"/>
              </a:spcBef>
              <a:spcAft>
                <a:spcPct val="0"/>
              </a:spcAft>
              <a:buClr>
                <a:srgbClr val="E7832F"/>
              </a:buClr>
              <a:buFont typeface="Arial" pitchFamily="34" charset="0"/>
              <a:buChar char="•"/>
            </a:pPr>
            <a:r>
              <a:rPr lang="en-US" sz="3200" b="1" dirty="0" smtClean="0">
                <a:solidFill>
                  <a:srgbClr val="63554C"/>
                </a:solidFill>
                <a:cs typeface="Arial" pitchFamily="34" charset="0"/>
              </a:rPr>
              <a:t>Raise Graduation Rates</a:t>
            </a:r>
          </a:p>
          <a:p>
            <a:pPr lvl="1" fontAlgn="base">
              <a:spcBef>
                <a:spcPct val="60000"/>
              </a:spcBef>
              <a:spcAft>
                <a:spcPct val="0"/>
              </a:spcAft>
              <a:buClr>
                <a:srgbClr val="E7832F"/>
              </a:buClr>
              <a:buFont typeface="Arial" pitchFamily="34" charset="0"/>
              <a:buChar char="•"/>
            </a:pPr>
            <a:r>
              <a:rPr lang="en-US" sz="3200" b="1" dirty="0" smtClean="0">
                <a:solidFill>
                  <a:srgbClr val="63554C"/>
                </a:solidFill>
                <a:cs typeface="Arial" pitchFamily="34" charset="0"/>
              </a:rPr>
              <a:t>Close Achievement Gaps</a:t>
            </a:r>
            <a:r>
              <a:rPr lang="en-US" sz="3200" dirty="0" smtClean="0">
                <a:solidFill>
                  <a:srgbClr val="63554C"/>
                </a:solidFill>
                <a:cs typeface="Arial" pitchFamily="34" charset="0"/>
              </a:rPr>
              <a:t/>
            </a:r>
            <a:br>
              <a:rPr lang="en-US" sz="3200" dirty="0" smtClean="0">
                <a:solidFill>
                  <a:srgbClr val="63554C"/>
                </a:solidFill>
                <a:cs typeface="Arial" pitchFamily="34" charset="0"/>
              </a:rPr>
            </a:br>
            <a:endParaRPr lang="en-US" sz="3200" dirty="0" smtClean="0">
              <a:solidFill>
                <a:srgbClr val="63554C"/>
              </a:solidFill>
              <a:cs typeface="Arial" pitchFamily="34" charset="0"/>
            </a:endParaRPr>
          </a:p>
          <a:p>
            <a:pPr fontAlgn="base">
              <a:lnSpc>
                <a:spcPct val="80000"/>
              </a:lnSpc>
              <a:spcBef>
                <a:spcPct val="60000"/>
              </a:spcBef>
              <a:spcAft>
                <a:spcPct val="0"/>
              </a:spcAft>
              <a:buFontTx/>
              <a:buChar char="•"/>
            </a:pPr>
            <a:endParaRPr lang="en-US" sz="3600" dirty="0" smtClean="0">
              <a:solidFill>
                <a:srgbClr val="63554C"/>
              </a:solidFill>
              <a:cs typeface="Arial" pitchFamily="34" charset="0"/>
            </a:endParaRPr>
          </a:p>
        </p:txBody>
      </p:sp>
      <p:sp>
        <p:nvSpPr>
          <p:cNvPr id="22532" name="TextBox 1"/>
          <p:cNvSpPr txBox="1">
            <a:spLocks noChangeArrowheads="1"/>
          </p:cNvSpPr>
          <p:nvPr/>
        </p:nvSpPr>
        <p:spPr bwMode="auto">
          <a:xfrm>
            <a:off x="677863" y="1143000"/>
            <a:ext cx="914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charset="-128"/>
              </a:defRPr>
            </a:lvl1pPr>
            <a:lvl2pPr marL="742950" indent="-285750">
              <a:defRPr sz="2400">
                <a:solidFill>
                  <a:schemeClr val="tx1"/>
                </a:solidFill>
                <a:latin typeface="Arial" pitchFamily="34" charset="0"/>
                <a:ea typeface="ＭＳ Ｐゴシック" charset="-128"/>
              </a:defRPr>
            </a:lvl2pPr>
            <a:lvl3pPr marL="1143000" indent="-228600">
              <a:defRPr sz="2400">
                <a:solidFill>
                  <a:schemeClr val="tx1"/>
                </a:solidFill>
                <a:latin typeface="Arial" pitchFamily="34" charset="0"/>
                <a:ea typeface="ＭＳ Ｐゴシック" charset="-128"/>
              </a:defRPr>
            </a:lvl3pPr>
            <a:lvl4pPr marL="1600200" indent="-228600">
              <a:defRPr sz="2400">
                <a:solidFill>
                  <a:schemeClr val="tx1"/>
                </a:solidFill>
                <a:latin typeface="Arial" pitchFamily="34" charset="0"/>
                <a:ea typeface="ＭＳ Ｐゴシック" charset="-128"/>
              </a:defRPr>
            </a:lvl4pPr>
            <a:lvl5pPr marL="2057400" indent="-22860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fontAlgn="base">
              <a:spcBef>
                <a:spcPct val="0"/>
              </a:spcBef>
              <a:spcAft>
                <a:spcPct val="0"/>
              </a:spcAft>
            </a:pPr>
            <a:r>
              <a:rPr lang="en-US" smtClean="0">
                <a:solidFill>
                  <a:srgbClr val="493D36"/>
                </a:solidFill>
                <a:cs typeface="Arial" pitchFamily="34" charset="0"/>
              </a:rPr>
              <a:t>▲</a:t>
            </a:r>
            <a:endParaRPr lang="en-US" smtClean="0">
              <a:solidFill>
                <a:srgbClr val="493D36"/>
              </a:solidFill>
            </a:endParaRPr>
          </a:p>
        </p:txBody>
      </p:sp>
    </p:spTree>
    <p:extLst>
      <p:ext uri="{BB962C8B-B14F-4D97-AF65-F5344CB8AC3E}">
        <p14:creationId xmlns:p14="http://schemas.microsoft.com/office/powerpoint/2010/main" val="2930583331"/>
      </p:ext>
    </p:extLst>
  </p:cSld>
  <p:clrMapOvr>
    <a:masterClrMapping/>
  </p:clrMapOvr>
  <p:transition spd="med">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
          <p:cNvSpPr>
            <a:spLocks noChangeArrowheads="1"/>
          </p:cNvSpPr>
          <p:nvPr/>
        </p:nvSpPr>
        <p:spPr bwMode="auto">
          <a:xfrm>
            <a:off x="0" y="1562100"/>
            <a:ext cx="9144000" cy="4991100"/>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smtClean="0">
              <a:solidFill>
                <a:srgbClr val="000000"/>
              </a:solidFill>
            </a:endParaRPr>
          </a:p>
        </p:txBody>
      </p:sp>
      <p:sp>
        <p:nvSpPr>
          <p:cNvPr id="27651" name="Title 2"/>
          <p:cNvSpPr>
            <a:spLocks noGrp="1"/>
          </p:cNvSpPr>
          <p:nvPr>
            <p:ph type="title"/>
          </p:nvPr>
        </p:nvSpPr>
        <p:spPr>
          <a:xfrm>
            <a:off x="304800" y="228600"/>
            <a:ext cx="8534400" cy="1066800"/>
          </a:xfrm>
        </p:spPr>
        <p:txBody>
          <a:bodyPr/>
          <a:lstStyle/>
          <a:p>
            <a:r>
              <a:rPr lang="en-US" sz="2400" smtClean="0"/>
              <a:t>High School</a:t>
            </a:r>
            <a:br>
              <a:rPr lang="en-US" sz="2400" smtClean="0"/>
            </a:br>
            <a:r>
              <a:rPr lang="en-US" sz="2400" smtClean="0"/>
              <a:t>School Accountability</a:t>
            </a:r>
            <a:r>
              <a:rPr lang="en-US" smtClean="0"/>
              <a:t/>
            </a:r>
            <a:br>
              <a:rPr lang="en-US" smtClean="0"/>
            </a:br>
            <a:r>
              <a:rPr lang="en-US" sz="2000" b="0" smtClean="0">
                <a:latin typeface="Arial" pitchFamily="34" charset="0"/>
                <a:cs typeface="Arial" pitchFamily="34" charset="0"/>
              </a:rPr>
              <a:t>Purpose –</a:t>
            </a:r>
            <a:r>
              <a:rPr lang="en-US" sz="2000" smtClean="0">
                <a:latin typeface="Arial" pitchFamily="34" charset="0"/>
                <a:cs typeface="Arial" pitchFamily="34" charset="0"/>
              </a:rPr>
              <a:t> Indicators </a:t>
            </a:r>
            <a:r>
              <a:rPr lang="en-US" sz="2000" b="0" smtClean="0">
                <a:latin typeface="Arial" pitchFamily="34" charset="0"/>
                <a:cs typeface="Arial" pitchFamily="34" charset="0"/>
              </a:rPr>
              <a:t>– Key Ideas</a:t>
            </a:r>
            <a:endParaRPr lang="en-US" sz="1400" b="0" smtClean="0">
              <a:latin typeface="Arial" pitchFamily="34" charset="0"/>
              <a:cs typeface="Arial" pitchFamily="34" charset="0"/>
            </a:endParaRPr>
          </a:p>
        </p:txBody>
      </p:sp>
      <p:sp>
        <p:nvSpPr>
          <p:cNvPr id="27652" name="TextBox 65"/>
          <p:cNvSpPr txBox="1">
            <a:spLocks noChangeArrowheads="1"/>
          </p:cNvSpPr>
          <p:nvPr/>
        </p:nvSpPr>
        <p:spPr bwMode="auto">
          <a:xfrm>
            <a:off x="2006600" y="1143000"/>
            <a:ext cx="609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charset="-128"/>
              </a:defRPr>
            </a:lvl1pPr>
            <a:lvl2pPr marL="742950" indent="-285750">
              <a:defRPr sz="2400">
                <a:solidFill>
                  <a:schemeClr val="tx1"/>
                </a:solidFill>
                <a:latin typeface="Arial" pitchFamily="34" charset="0"/>
                <a:ea typeface="ＭＳ Ｐゴシック" charset="-128"/>
              </a:defRPr>
            </a:lvl2pPr>
            <a:lvl3pPr marL="1143000" indent="-228600">
              <a:defRPr sz="2400">
                <a:solidFill>
                  <a:schemeClr val="tx1"/>
                </a:solidFill>
                <a:latin typeface="Arial" pitchFamily="34" charset="0"/>
                <a:ea typeface="ＭＳ Ｐゴシック" charset="-128"/>
              </a:defRPr>
            </a:lvl3pPr>
            <a:lvl4pPr marL="1600200" indent="-228600">
              <a:defRPr sz="2400">
                <a:solidFill>
                  <a:schemeClr val="tx1"/>
                </a:solidFill>
                <a:latin typeface="Arial" pitchFamily="34" charset="0"/>
                <a:ea typeface="ＭＳ Ｐゴシック" charset="-128"/>
              </a:defRPr>
            </a:lvl4pPr>
            <a:lvl5pPr marL="2057400" indent="-22860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fontAlgn="base">
              <a:spcBef>
                <a:spcPct val="0"/>
              </a:spcBef>
              <a:spcAft>
                <a:spcPct val="0"/>
              </a:spcAft>
            </a:pPr>
            <a:r>
              <a:rPr lang="en-US" smtClean="0">
                <a:solidFill>
                  <a:srgbClr val="493D36"/>
                </a:solidFill>
                <a:cs typeface="Arial" pitchFamily="34" charset="0"/>
              </a:rPr>
              <a:t>▲</a:t>
            </a:r>
            <a:endParaRPr lang="en-US" smtClean="0">
              <a:solidFill>
                <a:srgbClr val="493D36"/>
              </a:solidFill>
            </a:endParaRPr>
          </a:p>
        </p:txBody>
      </p:sp>
      <p:sp>
        <p:nvSpPr>
          <p:cNvPr id="27654" name="Rectangle 3"/>
          <p:cNvSpPr>
            <a:spLocks/>
          </p:cNvSpPr>
          <p:nvPr/>
        </p:nvSpPr>
        <p:spPr bwMode="auto">
          <a:xfrm>
            <a:off x="2265363" y="3941763"/>
            <a:ext cx="365283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r" defTabSz="642938" fontAlgn="base">
              <a:spcBef>
                <a:spcPct val="0"/>
              </a:spcBef>
              <a:spcAft>
                <a:spcPct val="0"/>
              </a:spcAft>
            </a:pPr>
            <a:r>
              <a:rPr lang="en-US" sz="2000" b="1" smtClean="0">
                <a:solidFill>
                  <a:srgbClr val="FFFFFF"/>
                </a:solidFill>
                <a:cs typeface="Arial" pitchFamily="34" charset="0"/>
                <a:sym typeface="Georgia" pitchFamily="18" charset="0"/>
              </a:rPr>
              <a:t>EOG</a:t>
            </a:r>
            <a:br>
              <a:rPr lang="en-US" sz="2000" b="1" smtClean="0">
                <a:solidFill>
                  <a:srgbClr val="FFFFFF"/>
                </a:solidFill>
                <a:cs typeface="Arial" pitchFamily="34" charset="0"/>
                <a:sym typeface="Georgia" pitchFamily="18" charset="0"/>
              </a:rPr>
            </a:br>
            <a:r>
              <a:rPr lang="en-US" b="1" smtClean="0">
                <a:solidFill>
                  <a:srgbClr val="FFFFFF"/>
                </a:solidFill>
                <a:cs typeface="Arial" pitchFamily="34" charset="0"/>
                <a:sym typeface="Georgia" pitchFamily="18" charset="0"/>
              </a:rPr>
              <a:t>3-8 Math</a:t>
            </a:r>
            <a:endParaRPr lang="en-US" b="1" i="1" smtClean="0">
              <a:solidFill>
                <a:srgbClr val="FFFFFF"/>
              </a:solidFill>
              <a:cs typeface="Arial" pitchFamily="34" charset="0"/>
              <a:sym typeface="Georgia" pitchFamily="18" charset="0"/>
            </a:endParaRPr>
          </a:p>
        </p:txBody>
      </p:sp>
      <p:sp>
        <p:nvSpPr>
          <p:cNvPr id="27656" name="Rectangle 3"/>
          <p:cNvSpPr>
            <a:spLocks/>
          </p:cNvSpPr>
          <p:nvPr/>
        </p:nvSpPr>
        <p:spPr bwMode="auto">
          <a:xfrm>
            <a:off x="2724150" y="3735388"/>
            <a:ext cx="4191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defTabSz="642938" fontAlgn="base">
              <a:spcBef>
                <a:spcPct val="0"/>
              </a:spcBef>
              <a:spcAft>
                <a:spcPct val="0"/>
              </a:spcAft>
            </a:pPr>
            <a:r>
              <a:rPr lang="el-GR" sz="2000" b="1" smtClean="0">
                <a:solidFill>
                  <a:srgbClr val="FFFFFF"/>
                </a:solidFill>
                <a:cs typeface="Arial" pitchFamily="34" charset="0"/>
                <a:sym typeface="Georgia" pitchFamily="18" charset="0"/>
              </a:rPr>
              <a:t>Δ</a:t>
            </a:r>
            <a:r>
              <a:rPr lang="en-US" sz="2000" b="1" smtClean="0">
                <a:solidFill>
                  <a:srgbClr val="FFFFFF"/>
                </a:solidFill>
                <a:cs typeface="Arial" pitchFamily="34" charset="0"/>
                <a:sym typeface="Georgia" pitchFamily="18" charset="0"/>
              </a:rPr>
              <a:t> End of Grade </a:t>
            </a:r>
            <a:br>
              <a:rPr lang="en-US" sz="2000" b="1" smtClean="0">
                <a:solidFill>
                  <a:srgbClr val="FFFFFF"/>
                </a:solidFill>
                <a:cs typeface="Arial" pitchFamily="34" charset="0"/>
                <a:sym typeface="Georgia" pitchFamily="18" charset="0"/>
              </a:rPr>
            </a:br>
            <a:r>
              <a:rPr lang="en-US" b="1" smtClean="0">
                <a:solidFill>
                  <a:srgbClr val="FFFFFF"/>
                </a:solidFill>
                <a:cs typeface="Arial" pitchFamily="34" charset="0"/>
                <a:sym typeface="Georgia" pitchFamily="18" charset="0"/>
              </a:rPr>
              <a:t>3-8 Math</a:t>
            </a:r>
            <a:endParaRPr lang="en-US" b="1" i="1" smtClean="0">
              <a:solidFill>
                <a:srgbClr val="FFFFFF"/>
              </a:solidFill>
              <a:cs typeface="Arial" pitchFamily="34" charset="0"/>
              <a:sym typeface="Georgia" pitchFamily="18" charset="0"/>
            </a:endParaRPr>
          </a:p>
        </p:txBody>
      </p:sp>
      <p:sp>
        <p:nvSpPr>
          <p:cNvPr id="23" name="AutoShape 2"/>
          <p:cNvSpPr>
            <a:spLocks/>
          </p:cNvSpPr>
          <p:nvPr/>
        </p:nvSpPr>
        <p:spPr bwMode="auto">
          <a:xfrm>
            <a:off x="384175" y="3436938"/>
            <a:ext cx="2386013" cy="534987"/>
          </a:xfrm>
          <a:prstGeom prst="roundRect">
            <a:avLst>
              <a:gd name="adj" fmla="val 12333"/>
            </a:avLst>
          </a:prstGeom>
          <a:solidFill>
            <a:srgbClr val="463D35"/>
          </a:solidFill>
          <a:ln>
            <a:noFill/>
          </a:ln>
          <a:extLst>
            <a:ext uri="{91240B29-F687-4F45-9708-019B960494DF}">
              <a14:hiddenLine xmlns:a14="http://schemas.microsoft.com/office/drawing/2010/main" w="57150">
                <a:solidFill>
                  <a:srgbClr val="000000"/>
                </a:solidFill>
                <a:miter lim="800000"/>
                <a:headEnd/>
                <a:tailEnd/>
              </a14:hiddenLine>
            </a:ext>
          </a:extLst>
        </p:spPr>
        <p:txBody>
          <a:bodyPr lIns="0" tIns="0" rIns="0" bIns="0"/>
          <a:lstStyle/>
          <a:p>
            <a:pPr algn="r" fontAlgn="base">
              <a:spcBef>
                <a:spcPct val="0"/>
              </a:spcBef>
              <a:spcAft>
                <a:spcPct val="0"/>
              </a:spcAft>
            </a:pPr>
            <a:endParaRPr lang="en-US" sz="1600" b="1" smtClean="0">
              <a:solidFill>
                <a:srgbClr val="000000"/>
              </a:solidFill>
              <a:cs typeface="Arial" pitchFamily="34" charset="0"/>
            </a:endParaRPr>
          </a:p>
        </p:txBody>
      </p:sp>
      <p:sp>
        <p:nvSpPr>
          <p:cNvPr id="24" name="Rectangle 3"/>
          <p:cNvSpPr>
            <a:spLocks/>
          </p:cNvSpPr>
          <p:nvPr/>
        </p:nvSpPr>
        <p:spPr bwMode="auto">
          <a:xfrm>
            <a:off x="-304800" y="3549650"/>
            <a:ext cx="294005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r" defTabSz="642938" fontAlgn="base">
              <a:spcBef>
                <a:spcPct val="0"/>
              </a:spcBef>
              <a:spcAft>
                <a:spcPct val="0"/>
              </a:spcAft>
            </a:pPr>
            <a:r>
              <a:rPr lang="en-US" sz="2000" b="1" smtClean="0">
                <a:solidFill>
                  <a:srgbClr val="FFFFFF"/>
                </a:solidFill>
                <a:cs typeface="Arial" pitchFamily="34" charset="0"/>
                <a:sym typeface="Georgia" pitchFamily="18" charset="0"/>
              </a:rPr>
              <a:t>End of Course</a:t>
            </a:r>
            <a:endParaRPr lang="en-US" sz="1600" b="1" i="1" smtClean="0">
              <a:solidFill>
                <a:srgbClr val="FFFFFF"/>
              </a:solidFill>
              <a:cs typeface="Arial" pitchFamily="34" charset="0"/>
              <a:sym typeface="Georgia" pitchFamily="18" charset="0"/>
            </a:endParaRPr>
          </a:p>
        </p:txBody>
      </p:sp>
      <p:sp>
        <p:nvSpPr>
          <p:cNvPr id="26" name="AutoShape 4"/>
          <p:cNvSpPr>
            <a:spLocks/>
          </p:cNvSpPr>
          <p:nvPr/>
        </p:nvSpPr>
        <p:spPr bwMode="auto">
          <a:xfrm>
            <a:off x="381000" y="3998913"/>
            <a:ext cx="2386013" cy="534987"/>
          </a:xfrm>
          <a:prstGeom prst="roundRect">
            <a:avLst>
              <a:gd name="adj" fmla="val 12333"/>
            </a:avLst>
          </a:prstGeom>
          <a:solidFill>
            <a:srgbClr val="463D3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lgn="r" fontAlgn="base">
              <a:spcBef>
                <a:spcPct val="0"/>
              </a:spcBef>
              <a:spcAft>
                <a:spcPct val="0"/>
              </a:spcAft>
            </a:pPr>
            <a:endParaRPr lang="en-US" sz="1600" b="1" smtClean="0">
              <a:solidFill>
                <a:srgbClr val="000000"/>
              </a:solidFill>
              <a:cs typeface="Arial" pitchFamily="34" charset="0"/>
            </a:endParaRPr>
          </a:p>
        </p:txBody>
      </p:sp>
      <p:sp>
        <p:nvSpPr>
          <p:cNvPr id="28" name="Rectangle 5"/>
          <p:cNvSpPr>
            <a:spLocks/>
          </p:cNvSpPr>
          <p:nvPr/>
        </p:nvSpPr>
        <p:spPr bwMode="auto">
          <a:xfrm>
            <a:off x="152400" y="4106863"/>
            <a:ext cx="2506663"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r" defTabSz="642938" fontAlgn="base">
              <a:spcBef>
                <a:spcPct val="0"/>
              </a:spcBef>
              <a:spcAft>
                <a:spcPct val="0"/>
              </a:spcAft>
            </a:pPr>
            <a:r>
              <a:rPr lang="en-US" sz="2000" b="1" smtClean="0">
                <a:solidFill>
                  <a:srgbClr val="FFFFFF"/>
                </a:solidFill>
                <a:cs typeface="Arial" pitchFamily="34" charset="0"/>
                <a:sym typeface="Georgia" pitchFamily="18" charset="0"/>
              </a:rPr>
              <a:t>ACT</a:t>
            </a:r>
            <a:endParaRPr lang="en-US" sz="2000" b="1" i="1" smtClean="0">
              <a:solidFill>
                <a:srgbClr val="FFFFFF"/>
              </a:solidFill>
              <a:cs typeface="Arial" pitchFamily="34" charset="0"/>
              <a:sym typeface="Georgia" pitchFamily="18" charset="0"/>
            </a:endParaRPr>
          </a:p>
        </p:txBody>
      </p:sp>
      <p:sp>
        <p:nvSpPr>
          <p:cNvPr id="31" name="AutoShape 8"/>
          <p:cNvSpPr>
            <a:spLocks/>
          </p:cNvSpPr>
          <p:nvPr/>
        </p:nvSpPr>
        <p:spPr bwMode="auto">
          <a:xfrm>
            <a:off x="385763" y="4557713"/>
            <a:ext cx="2386012" cy="534987"/>
          </a:xfrm>
          <a:prstGeom prst="roundRect">
            <a:avLst>
              <a:gd name="adj" fmla="val 12333"/>
            </a:avLst>
          </a:prstGeom>
          <a:solidFill>
            <a:srgbClr val="463D3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lgn="r" fontAlgn="base">
              <a:spcBef>
                <a:spcPct val="0"/>
              </a:spcBef>
              <a:spcAft>
                <a:spcPct val="0"/>
              </a:spcAft>
            </a:pPr>
            <a:endParaRPr lang="en-US" sz="1600" b="1" smtClean="0">
              <a:solidFill>
                <a:srgbClr val="000000"/>
              </a:solidFill>
              <a:cs typeface="Arial" pitchFamily="34" charset="0"/>
            </a:endParaRPr>
          </a:p>
        </p:txBody>
      </p:sp>
      <p:sp>
        <p:nvSpPr>
          <p:cNvPr id="32" name="Rectangle 9"/>
          <p:cNvSpPr>
            <a:spLocks/>
          </p:cNvSpPr>
          <p:nvPr/>
        </p:nvSpPr>
        <p:spPr bwMode="auto">
          <a:xfrm>
            <a:off x="508000" y="4672013"/>
            <a:ext cx="2136775"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pPr algn="r" defTabSz="642938" fontAlgn="base">
              <a:spcBef>
                <a:spcPct val="0"/>
              </a:spcBef>
              <a:spcAft>
                <a:spcPct val="0"/>
              </a:spcAft>
            </a:pPr>
            <a:r>
              <a:rPr lang="en-US" sz="2000" b="1" smtClean="0">
                <a:solidFill>
                  <a:srgbClr val="FFFFFF"/>
                </a:solidFill>
                <a:cs typeface="Arial" pitchFamily="34" charset="0"/>
                <a:sym typeface="Georgia" pitchFamily="18" charset="0"/>
              </a:rPr>
              <a:t>Graduation Rates</a:t>
            </a:r>
          </a:p>
        </p:txBody>
      </p:sp>
      <p:sp>
        <p:nvSpPr>
          <p:cNvPr id="35" name="AutoShape 10"/>
          <p:cNvSpPr>
            <a:spLocks/>
          </p:cNvSpPr>
          <p:nvPr/>
        </p:nvSpPr>
        <p:spPr bwMode="auto">
          <a:xfrm>
            <a:off x="385763" y="5116513"/>
            <a:ext cx="2386012" cy="533400"/>
          </a:xfrm>
          <a:prstGeom prst="roundRect">
            <a:avLst>
              <a:gd name="adj" fmla="val 12333"/>
            </a:avLst>
          </a:prstGeom>
          <a:solidFill>
            <a:srgbClr val="463D3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lgn="r" fontAlgn="base">
              <a:spcBef>
                <a:spcPct val="0"/>
              </a:spcBef>
              <a:spcAft>
                <a:spcPct val="0"/>
              </a:spcAft>
            </a:pPr>
            <a:endParaRPr lang="en-US" sz="1600" b="1" smtClean="0">
              <a:solidFill>
                <a:srgbClr val="000000"/>
              </a:solidFill>
              <a:cs typeface="Arial" pitchFamily="34" charset="0"/>
            </a:endParaRPr>
          </a:p>
        </p:txBody>
      </p:sp>
      <p:sp>
        <p:nvSpPr>
          <p:cNvPr id="36" name="Rectangle 11"/>
          <p:cNvSpPr>
            <a:spLocks/>
          </p:cNvSpPr>
          <p:nvPr/>
        </p:nvSpPr>
        <p:spPr bwMode="auto">
          <a:xfrm>
            <a:off x="381000" y="5229225"/>
            <a:ext cx="2343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r" defTabSz="642938" fontAlgn="base">
              <a:spcBef>
                <a:spcPct val="0"/>
              </a:spcBef>
              <a:spcAft>
                <a:spcPct val="0"/>
              </a:spcAft>
            </a:pPr>
            <a:r>
              <a:rPr lang="en-US" sz="2000" b="1" smtClean="0">
                <a:solidFill>
                  <a:srgbClr val="FFFFFF"/>
                </a:solidFill>
                <a:cs typeface="Arial" pitchFamily="34" charset="0"/>
                <a:sym typeface="Georgia" pitchFamily="18" charset="0"/>
              </a:rPr>
              <a:t>Math Course Rigor</a:t>
            </a:r>
          </a:p>
        </p:txBody>
      </p:sp>
      <p:sp>
        <p:nvSpPr>
          <p:cNvPr id="38" name="AutoShape 2"/>
          <p:cNvSpPr>
            <a:spLocks/>
          </p:cNvSpPr>
          <p:nvPr/>
        </p:nvSpPr>
        <p:spPr bwMode="auto">
          <a:xfrm>
            <a:off x="390525" y="5684838"/>
            <a:ext cx="2386013" cy="533400"/>
          </a:xfrm>
          <a:prstGeom prst="roundRect">
            <a:avLst>
              <a:gd name="adj" fmla="val 12333"/>
            </a:avLst>
          </a:prstGeom>
          <a:solidFill>
            <a:srgbClr val="463D35"/>
          </a:solidFill>
          <a:ln>
            <a:noFill/>
          </a:ln>
          <a:extLst>
            <a:ext uri="{91240B29-F687-4F45-9708-019B960494DF}">
              <a14:hiddenLine xmlns:a14="http://schemas.microsoft.com/office/drawing/2010/main" w="57150">
                <a:solidFill>
                  <a:srgbClr val="000000"/>
                </a:solidFill>
                <a:miter lim="800000"/>
                <a:headEnd/>
                <a:tailEnd/>
              </a14:hiddenLine>
            </a:ext>
          </a:extLst>
        </p:spPr>
        <p:txBody>
          <a:bodyPr lIns="0" tIns="0" rIns="0" bIns="0" anchor="ctr"/>
          <a:lstStyle/>
          <a:p>
            <a:pPr algn="r" fontAlgn="base">
              <a:spcBef>
                <a:spcPct val="0"/>
              </a:spcBef>
              <a:spcAft>
                <a:spcPct val="0"/>
              </a:spcAft>
            </a:pPr>
            <a:r>
              <a:rPr lang="en-US" sz="2000" b="1" smtClean="0">
                <a:solidFill>
                  <a:srgbClr val="FFFFFF"/>
                </a:solidFill>
                <a:cs typeface="Times New Roman" pitchFamily="18" charset="0"/>
              </a:rPr>
              <a:t> </a:t>
            </a:r>
          </a:p>
        </p:txBody>
      </p:sp>
      <p:sp>
        <p:nvSpPr>
          <p:cNvPr id="39" name="AutoShape 2"/>
          <p:cNvSpPr>
            <a:spLocks/>
          </p:cNvSpPr>
          <p:nvPr/>
        </p:nvSpPr>
        <p:spPr bwMode="auto">
          <a:xfrm>
            <a:off x="382588" y="6248400"/>
            <a:ext cx="2386012" cy="533400"/>
          </a:xfrm>
          <a:prstGeom prst="roundRect">
            <a:avLst>
              <a:gd name="adj" fmla="val 12333"/>
            </a:avLst>
          </a:prstGeom>
          <a:solidFill>
            <a:srgbClr val="463D35"/>
          </a:solidFill>
          <a:ln>
            <a:noFill/>
          </a:ln>
          <a:extLst>
            <a:ext uri="{91240B29-F687-4F45-9708-019B960494DF}">
              <a14:hiddenLine xmlns:a14="http://schemas.microsoft.com/office/drawing/2010/main" w="57150">
                <a:solidFill>
                  <a:srgbClr val="000000"/>
                </a:solidFill>
                <a:miter lim="800000"/>
                <a:headEnd/>
                <a:tailEnd/>
              </a14:hiddenLine>
            </a:ext>
          </a:extLst>
        </p:spPr>
        <p:txBody>
          <a:bodyPr lIns="0" tIns="0" rIns="0" bIns="0" anchor="ctr"/>
          <a:lstStyle/>
          <a:p>
            <a:pPr algn="r" fontAlgn="base">
              <a:spcBef>
                <a:spcPct val="0"/>
              </a:spcBef>
              <a:spcAft>
                <a:spcPct val="0"/>
              </a:spcAft>
            </a:pPr>
            <a:endParaRPr lang="en-US" sz="2000" b="1" smtClean="0">
              <a:solidFill>
                <a:srgbClr val="FFFFFF"/>
              </a:solidFill>
              <a:cs typeface="Arial" pitchFamily="34" charset="0"/>
            </a:endParaRPr>
          </a:p>
        </p:txBody>
      </p:sp>
      <p:sp>
        <p:nvSpPr>
          <p:cNvPr id="81" name="Rectangle 11"/>
          <p:cNvSpPr>
            <a:spLocks/>
          </p:cNvSpPr>
          <p:nvPr/>
        </p:nvSpPr>
        <p:spPr bwMode="auto">
          <a:xfrm>
            <a:off x="381000" y="5788025"/>
            <a:ext cx="2344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r" defTabSz="642938" fontAlgn="base">
              <a:spcBef>
                <a:spcPct val="0"/>
              </a:spcBef>
              <a:spcAft>
                <a:spcPct val="0"/>
              </a:spcAft>
            </a:pPr>
            <a:r>
              <a:rPr lang="en-US" sz="2000" b="1" smtClean="0">
                <a:solidFill>
                  <a:srgbClr val="FFFFFF"/>
                </a:solidFill>
                <a:cs typeface="Arial" pitchFamily="34" charset="0"/>
                <a:sym typeface="Georgia" pitchFamily="18" charset="0"/>
              </a:rPr>
              <a:t>WorkKeys</a:t>
            </a:r>
          </a:p>
        </p:txBody>
      </p:sp>
      <p:sp>
        <p:nvSpPr>
          <p:cNvPr id="82" name="Rectangle 11"/>
          <p:cNvSpPr>
            <a:spLocks/>
          </p:cNvSpPr>
          <p:nvPr/>
        </p:nvSpPr>
        <p:spPr bwMode="auto">
          <a:xfrm>
            <a:off x="381000" y="6321425"/>
            <a:ext cx="2344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r" defTabSz="642938" fontAlgn="base">
              <a:spcBef>
                <a:spcPct val="0"/>
              </a:spcBef>
              <a:spcAft>
                <a:spcPct val="0"/>
              </a:spcAft>
            </a:pPr>
            <a:r>
              <a:rPr lang="en-US" sz="2000" b="1" smtClean="0">
                <a:solidFill>
                  <a:srgbClr val="FFFFFF"/>
                </a:solidFill>
                <a:cs typeface="Arial" pitchFamily="34" charset="0"/>
                <a:sym typeface="Georgia" pitchFamily="18" charset="0"/>
              </a:rPr>
              <a:t>Graduation Project</a:t>
            </a:r>
          </a:p>
        </p:txBody>
      </p:sp>
      <p:sp>
        <p:nvSpPr>
          <p:cNvPr id="83" name="AutoShape 2"/>
          <p:cNvSpPr>
            <a:spLocks/>
          </p:cNvSpPr>
          <p:nvPr/>
        </p:nvSpPr>
        <p:spPr bwMode="auto">
          <a:xfrm>
            <a:off x="3284538" y="3429000"/>
            <a:ext cx="2849562" cy="534988"/>
          </a:xfrm>
          <a:prstGeom prst="roundRect">
            <a:avLst>
              <a:gd name="adj" fmla="val 12333"/>
            </a:avLst>
          </a:prstGeom>
          <a:solidFill>
            <a:srgbClr val="463D35"/>
          </a:solidFill>
          <a:ln>
            <a:noFill/>
          </a:ln>
          <a:extLst>
            <a:ext uri="{91240B29-F687-4F45-9708-019B960494DF}">
              <a14:hiddenLine xmlns:a14="http://schemas.microsoft.com/office/drawing/2010/main" w="57150">
                <a:solidFill>
                  <a:srgbClr val="000000"/>
                </a:solidFill>
                <a:miter lim="800000"/>
                <a:headEnd/>
                <a:tailEnd/>
              </a14:hiddenLine>
            </a:ext>
          </a:extLst>
        </p:spPr>
        <p:txBody>
          <a:bodyPr lIns="0" tIns="0" rIns="0" bIns="0"/>
          <a:lstStyle/>
          <a:p>
            <a:pPr algn="r" fontAlgn="base">
              <a:spcBef>
                <a:spcPct val="0"/>
              </a:spcBef>
              <a:spcAft>
                <a:spcPct val="0"/>
              </a:spcAft>
            </a:pPr>
            <a:endParaRPr lang="en-US" sz="1600" b="1" smtClean="0">
              <a:solidFill>
                <a:srgbClr val="000000"/>
              </a:solidFill>
              <a:cs typeface="Arial" pitchFamily="34" charset="0"/>
            </a:endParaRPr>
          </a:p>
        </p:txBody>
      </p:sp>
      <p:sp>
        <p:nvSpPr>
          <p:cNvPr id="27671" name="Rectangle 3"/>
          <p:cNvSpPr>
            <a:spLocks/>
          </p:cNvSpPr>
          <p:nvPr/>
        </p:nvSpPr>
        <p:spPr bwMode="auto">
          <a:xfrm>
            <a:off x="3092450" y="3541713"/>
            <a:ext cx="294005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r" defTabSz="642938" fontAlgn="base">
              <a:spcBef>
                <a:spcPct val="0"/>
              </a:spcBef>
              <a:spcAft>
                <a:spcPct val="0"/>
              </a:spcAft>
            </a:pPr>
            <a:r>
              <a:rPr lang="el-GR" sz="2000" b="1" smtClean="0">
                <a:solidFill>
                  <a:srgbClr val="FFFFFF"/>
                </a:solidFill>
                <a:cs typeface="Arial" pitchFamily="34" charset="0"/>
                <a:sym typeface="Georgia" pitchFamily="18" charset="0"/>
              </a:rPr>
              <a:t>Δ</a:t>
            </a:r>
            <a:r>
              <a:rPr lang="en-US" sz="2000" b="1" smtClean="0">
                <a:solidFill>
                  <a:srgbClr val="FFFFFF"/>
                </a:solidFill>
                <a:cs typeface="Arial" pitchFamily="34" charset="0"/>
                <a:sym typeface="Georgia" pitchFamily="18" charset="0"/>
              </a:rPr>
              <a:t> End of Course</a:t>
            </a:r>
            <a:endParaRPr lang="en-US" sz="1600" b="1" i="1" smtClean="0">
              <a:solidFill>
                <a:srgbClr val="FFFFFF"/>
              </a:solidFill>
              <a:cs typeface="Arial" pitchFamily="34" charset="0"/>
              <a:sym typeface="Georgia" pitchFamily="18" charset="0"/>
            </a:endParaRPr>
          </a:p>
        </p:txBody>
      </p:sp>
      <p:sp>
        <p:nvSpPr>
          <p:cNvPr id="85" name="AutoShape 4"/>
          <p:cNvSpPr>
            <a:spLocks/>
          </p:cNvSpPr>
          <p:nvPr/>
        </p:nvSpPr>
        <p:spPr bwMode="auto">
          <a:xfrm>
            <a:off x="3279775" y="3990975"/>
            <a:ext cx="2849563" cy="534988"/>
          </a:xfrm>
          <a:prstGeom prst="roundRect">
            <a:avLst>
              <a:gd name="adj" fmla="val 12333"/>
            </a:avLst>
          </a:prstGeom>
          <a:solidFill>
            <a:srgbClr val="463D3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lgn="r" fontAlgn="base">
              <a:spcBef>
                <a:spcPct val="0"/>
              </a:spcBef>
              <a:spcAft>
                <a:spcPct val="0"/>
              </a:spcAft>
            </a:pPr>
            <a:endParaRPr lang="en-US" sz="1600" b="1" smtClean="0">
              <a:solidFill>
                <a:srgbClr val="000000"/>
              </a:solidFill>
              <a:cs typeface="Arial" pitchFamily="34" charset="0"/>
            </a:endParaRPr>
          </a:p>
        </p:txBody>
      </p:sp>
      <p:sp>
        <p:nvSpPr>
          <p:cNvPr id="86" name="Rectangle 5"/>
          <p:cNvSpPr>
            <a:spLocks/>
          </p:cNvSpPr>
          <p:nvPr/>
        </p:nvSpPr>
        <p:spPr bwMode="auto">
          <a:xfrm>
            <a:off x="3052763" y="4098925"/>
            <a:ext cx="29924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r" defTabSz="642938" fontAlgn="base">
              <a:spcBef>
                <a:spcPct val="0"/>
              </a:spcBef>
              <a:spcAft>
                <a:spcPct val="0"/>
              </a:spcAft>
            </a:pPr>
            <a:r>
              <a:rPr lang="el-GR" sz="2000" b="1" smtClean="0">
                <a:solidFill>
                  <a:srgbClr val="FFFFFF"/>
                </a:solidFill>
                <a:cs typeface="Arial" pitchFamily="34" charset="0"/>
                <a:sym typeface="Georgia" pitchFamily="18" charset="0"/>
              </a:rPr>
              <a:t>Δ</a:t>
            </a:r>
            <a:r>
              <a:rPr lang="en-US" sz="2000" b="1" smtClean="0">
                <a:solidFill>
                  <a:srgbClr val="FFFFFF"/>
                </a:solidFill>
                <a:cs typeface="Arial" pitchFamily="34" charset="0"/>
                <a:sym typeface="Georgia" pitchFamily="18" charset="0"/>
              </a:rPr>
              <a:t> ACT</a:t>
            </a:r>
            <a:endParaRPr lang="en-US" sz="2000" b="1" i="1" smtClean="0">
              <a:solidFill>
                <a:srgbClr val="FFFFFF"/>
              </a:solidFill>
              <a:cs typeface="Arial" pitchFamily="34" charset="0"/>
              <a:sym typeface="Georgia" pitchFamily="18" charset="0"/>
            </a:endParaRPr>
          </a:p>
        </p:txBody>
      </p:sp>
      <p:sp>
        <p:nvSpPr>
          <p:cNvPr id="87" name="AutoShape 8"/>
          <p:cNvSpPr>
            <a:spLocks/>
          </p:cNvSpPr>
          <p:nvPr/>
        </p:nvSpPr>
        <p:spPr bwMode="auto">
          <a:xfrm>
            <a:off x="3284538" y="4549775"/>
            <a:ext cx="2851150" cy="534988"/>
          </a:xfrm>
          <a:prstGeom prst="roundRect">
            <a:avLst>
              <a:gd name="adj" fmla="val 12333"/>
            </a:avLst>
          </a:prstGeom>
          <a:solidFill>
            <a:srgbClr val="463D3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lgn="r" fontAlgn="base">
              <a:spcBef>
                <a:spcPct val="0"/>
              </a:spcBef>
              <a:spcAft>
                <a:spcPct val="0"/>
              </a:spcAft>
            </a:pPr>
            <a:endParaRPr lang="en-US" sz="1600" b="1" smtClean="0">
              <a:solidFill>
                <a:srgbClr val="000000"/>
              </a:solidFill>
              <a:cs typeface="Arial" pitchFamily="34" charset="0"/>
            </a:endParaRPr>
          </a:p>
        </p:txBody>
      </p:sp>
      <p:sp>
        <p:nvSpPr>
          <p:cNvPr id="88" name="Rectangle 9"/>
          <p:cNvSpPr>
            <a:spLocks/>
          </p:cNvSpPr>
          <p:nvPr/>
        </p:nvSpPr>
        <p:spPr bwMode="auto">
          <a:xfrm>
            <a:off x="3152775" y="4664075"/>
            <a:ext cx="2855913"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r" defTabSz="642938" fontAlgn="base">
              <a:spcBef>
                <a:spcPct val="0"/>
              </a:spcBef>
              <a:spcAft>
                <a:spcPct val="0"/>
              </a:spcAft>
            </a:pPr>
            <a:r>
              <a:rPr lang="el-GR" sz="2000" b="1" smtClean="0">
                <a:solidFill>
                  <a:srgbClr val="FFFFFF"/>
                </a:solidFill>
                <a:cs typeface="Arial" pitchFamily="34" charset="0"/>
                <a:sym typeface="Georgia" pitchFamily="18" charset="0"/>
              </a:rPr>
              <a:t>Δ</a:t>
            </a:r>
            <a:r>
              <a:rPr lang="en-US" sz="2000" b="1" smtClean="0">
                <a:solidFill>
                  <a:srgbClr val="FFFFFF"/>
                </a:solidFill>
                <a:cs typeface="Arial" pitchFamily="34" charset="0"/>
                <a:sym typeface="Georgia" pitchFamily="18" charset="0"/>
              </a:rPr>
              <a:t> Graduation Rates</a:t>
            </a:r>
          </a:p>
        </p:txBody>
      </p:sp>
      <p:sp>
        <p:nvSpPr>
          <p:cNvPr id="89" name="AutoShape 10"/>
          <p:cNvSpPr>
            <a:spLocks/>
          </p:cNvSpPr>
          <p:nvPr/>
        </p:nvSpPr>
        <p:spPr bwMode="auto">
          <a:xfrm>
            <a:off x="3284538" y="5108575"/>
            <a:ext cx="2851150" cy="533400"/>
          </a:xfrm>
          <a:prstGeom prst="roundRect">
            <a:avLst>
              <a:gd name="adj" fmla="val 12333"/>
            </a:avLst>
          </a:prstGeom>
          <a:solidFill>
            <a:srgbClr val="463D3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lgn="r" fontAlgn="base">
              <a:spcBef>
                <a:spcPct val="0"/>
              </a:spcBef>
              <a:spcAft>
                <a:spcPct val="0"/>
              </a:spcAft>
            </a:pPr>
            <a:endParaRPr lang="en-US" sz="1600" b="1" smtClean="0">
              <a:solidFill>
                <a:srgbClr val="000000"/>
              </a:solidFill>
              <a:cs typeface="Arial" pitchFamily="34" charset="0"/>
            </a:endParaRPr>
          </a:p>
        </p:txBody>
      </p:sp>
      <p:sp>
        <p:nvSpPr>
          <p:cNvPr id="90" name="Rectangle 11"/>
          <p:cNvSpPr>
            <a:spLocks/>
          </p:cNvSpPr>
          <p:nvPr/>
        </p:nvSpPr>
        <p:spPr bwMode="auto">
          <a:xfrm>
            <a:off x="3279775" y="5221288"/>
            <a:ext cx="28003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r" defTabSz="642938" fontAlgn="base">
              <a:spcBef>
                <a:spcPct val="0"/>
              </a:spcBef>
              <a:spcAft>
                <a:spcPct val="0"/>
              </a:spcAft>
            </a:pPr>
            <a:r>
              <a:rPr lang="el-GR" sz="2000" b="1" smtClean="0">
                <a:solidFill>
                  <a:srgbClr val="FFFFFF"/>
                </a:solidFill>
                <a:cs typeface="Arial" pitchFamily="34" charset="0"/>
                <a:sym typeface="Georgia" pitchFamily="18" charset="0"/>
              </a:rPr>
              <a:t>Δ</a:t>
            </a:r>
            <a:r>
              <a:rPr lang="en-US" sz="2000" b="1" smtClean="0">
                <a:solidFill>
                  <a:srgbClr val="FFFFFF"/>
                </a:solidFill>
                <a:cs typeface="Arial" pitchFamily="34" charset="0"/>
                <a:sym typeface="Georgia" pitchFamily="18" charset="0"/>
              </a:rPr>
              <a:t> Math Course Rigor</a:t>
            </a:r>
          </a:p>
        </p:txBody>
      </p:sp>
      <p:sp>
        <p:nvSpPr>
          <p:cNvPr id="91" name="AutoShape 2"/>
          <p:cNvSpPr>
            <a:spLocks/>
          </p:cNvSpPr>
          <p:nvPr/>
        </p:nvSpPr>
        <p:spPr bwMode="auto">
          <a:xfrm>
            <a:off x="3289300" y="5676900"/>
            <a:ext cx="2851150" cy="533400"/>
          </a:xfrm>
          <a:prstGeom prst="roundRect">
            <a:avLst>
              <a:gd name="adj" fmla="val 12333"/>
            </a:avLst>
          </a:prstGeom>
          <a:solidFill>
            <a:srgbClr val="463D35"/>
          </a:solidFill>
          <a:ln>
            <a:noFill/>
          </a:ln>
          <a:extLst>
            <a:ext uri="{91240B29-F687-4F45-9708-019B960494DF}">
              <a14:hiddenLine xmlns:a14="http://schemas.microsoft.com/office/drawing/2010/main" w="57150">
                <a:solidFill>
                  <a:srgbClr val="000000"/>
                </a:solidFill>
                <a:miter lim="800000"/>
                <a:headEnd/>
                <a:tailEnd/>
              </a14:hiddenLine>
            </a:ext>
          </a:extLst>
        </p:spPr>
        <p:txBody>
          <a:bodyPr lIns="0" tIns="0" rIns="0" bIns="0" anchor="ctr"/>
          <a:lstStyle/>
          <a:p>
            <a:pPr algn="r" fontAlgn="base">
              <a:spcBef>
                <a:spcPct val="0"/>
              </a:spcBef>
              <a:spcAft>
                <a:spcPct val="0"/>
              </a:spcAft>
            </a:pPr>
            <a:r>
              <a:rPr lang="en-US" sz="2000" b="1" smtClean="0">
                <a:solidFill>
                  <a:srgbClr val="FFFFFF"/>
                </a:solidFill>
                <a:cs typeface="Times New Roman" pitchFamily="18" charset="0"/>
              </a:rPr>
              <a:t> </a:t>
            </a:r>
          </a:p>
        </p:txBody>
      </p:sp>
      <p:sp>
        <p:nvSpPr>
          <p:cNvPr id="93" name="Rectangle 11"/>
          <p:cNvSpPr>
            <a:spLocks/>
          </p:cNvSpPr>
          <p:nvPr/>
        </p:nvSpPr>
        <p:spPr bwMode="auto">
          <a:xfrm>
            <a:off x="3281363" y="5780088"/>
            <a:ext cx="27987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r" defTabSz="642938" fontAlgn="base">
              <a:spcBef>
                <a:spcPct val="0"/>
              </a:spcBef>
              <a:spcAft>
                <a:spcPct val="0"/>
              </a:spcAft>
            </a:pPr>
            <a:r>
              <a:rPr lang="el-GR" sz="2000" b="1" smtClean="0">
                <a:solidFill>
                  <a:srgbClr val="FFFFFF"/>
                </a:solidFill>
                <a:cs typeface="Arial" pitchFamily="34" charset="0"/>
                <a:sym typeface="Georgia" pitchFamily="18" charset="0"/>
              </a:rPr>
              <a:t>Δ</a:t>
            </a:r>
            <a:r>
              <a:rPr lang="en-US" sz="2000" b="1" smtClean="0">
                <a:solidFill>
                  <a:srgbClr val="FFFFFF"/>
                </a:solidFill>
                <a:cs typeface="Arial" pitchFamily="34" charset="0"/>
                <a:sym typeface="Georgia" pitchFamily="18" charset="0"/>
              </a:rPr>
              <a:t> WorkKeys</a:t>
            </a:r>
          </a:p>
        </p:txBody>
      </p:sp>
      <p:sp>
        <p:nvSpPr>
          <p:cNvPr id="95" name="AutoShape 2"/>
          <p:cNvSpPr>
            <a:spLocks/>
          </p:cNvSpPr>
          <p:nvPr/>
        </p:nvSpPr>
        <p:spPr bwMode="auto">
          <a:xfrm>
            <a:off x="6846888" y="3429000"/>
            <a:ext cx="2016125" cy="3352800"/>
          </a:xfrm>
          <a:prstGeom prst="roundRect">
            <a:avLst>
              <a:gd name="adj" fmla="val 9500"/>
            </a:avLst>
          </a:prstGeom>
          <a:solidFill>
            <a:srgbClr val="463D35"/>
          </a:solidFill>
          <a:ln>
            <a:noFill/>
          </a:ln>
          <a:extLst>
            <a:ext uri="{91240B29-F687-4F45-9708-019B960494DF}">
              <a14:hiddenLine xmlns:a14="http://schemas.microsoft.com/office/drawing/2010/main" w="57150">
                <a:solidFill>
                  <a:srgbClr val="000000"/>
                </a:solidFill>
                <a:miter lim="800000"/>
                <a:headEnd/>
                <a:tailEnd/>
              </a14:hiddenLine>
            </a:ext>
          </a:extLst>
        </p:spPr>
        <p:txBody>
          <a:bodyPr lIns="0" tIns="0" rIns="0" bIns="0"/>
          <a:lstStyle/>
          <a:p>
            <a:pPr fontAlgn="base">
              <a:spcBef>
                <a:spcPct val="0"/>
              </a:spcBef>
              <a:spcAft>
                <a:spcPct val="0"/>
              </a:spcAft>
            </a:pPr>
            <a:endParaRPr lang="en-US" sz="1600" smtClean="0">
              <a:solidFill>
                <a:srgbClr val="000000"/>
              </a:solidFill>
              <a:cs typeface="Arial" pitchFamily="34" charset="0"/>
            </a:endParaRPr>
          </a:p>
        </p:txBody>
      </p:sp>
      <p:sp>
        <p:nvSpPr>
          <p:cNvPr id="96" name="Rectangle 3"/>
          <p:cNvSpPr>
            <a:spLocks/>
          </p:cNvSpPr>
          <p:nvPr/>
        </p:nvSpPr>
        <p:spPr bwMode="auto">
          <a:xfrm>
            <a:off x="7067550" y="4448175"/>
            <a:ext cx="1600200"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defTabSz="642938" fontAlgn="base">
              <a:spcBef>
                <a:spcPct val="0"/>
              </a:spcBef>
              <a:spcAft>
                <a:spcPct val="0"/>
              </a:spcAft>
            </a:pPr>
            <a:r>
              <a:rPr lang="en-US" sz="2000" b="1" smtClean="0">
                <a:solidFill>
                  <a:srgbClr val="FFFFFF"/>
                </a:solidFill>
                <a:cs typeface="Arial" pitchFamily="34" charset="0"/>
                <a:sym typeface="Georgia" pitchFamily="18" charset="0"/>
              </a:rPr>
              <a:t>EVAAS </a:t>
            </a:r>
            <a:br>
              <a:rPr lang="en-US" sz="2000" b="1" smtClean="0">
                <a:solidFill>
                  <a:srgbClr val="FFFFFF"/>
                </a:solidFill>
                <a:cs typeface="Arial" pitchFamily="34" charset="0"/>
                <a:sym typeface="Georgia" pitchFamily="18" charset="0"/>
              </a:rPr>
            </a:br>
            <a:r>
              <a:rPr lang="en-US" sz="2000" b="1" smtClean="0">
                <a:solidFill>
                  <a:srgbClr val="FFFFFF"/>
                </a:solidFill>
                <a:cs typeface="Arial" pitchFamily="34" charset="0"/>
                <a:sym typeface="Georgia" pitchFamily="18" charset="0"/>
              </a:rPr>
              <a:t>Growth </a:t>
            </a:r>
            <a:br>
              <a:rPr lang="en-US" sz="2000" b="1" smtClean="0">
                <a:solidFill>
                  <a:srgbClr val="FFFFFF"/>
                </a:solidFill>
                <a:cs typeface="Arial" pitchFamily="34" charset="0"/>
                <a:sym typeface="Georgia" pitchFamily="18" charset="0"/>
              </a:rPr>
            </a:br>
            <a:r>
              <a:rPr lang="en-US" sz="2000" b="1" smtClean="0">
                <a:solidFill>
                  <a:srgbClr val="FFFFFF"/>
                </a:solidFill>
                <a:cs typeface="Arial" pitchFamily="34" charset="0"/>
                <a:sym typeface="Georgia" pitchFamily="18" charset="0"/>
              </a:rPr>
              <a:t>School-wide</a:t>
            </a:r>
          </a:p>
        </p:txBody>
      </p:sp>
      <p:sp>
        <p:nvSpPr>
          <p:cNvPr id="34" name="Title 2"/>
          <p:cNvSpPr txBox="1">
            <a:spLocks/>
          </p:cNvSpPr>
          <p:nvPr/>
        </p:nvSpPr>
        <p:spPr bwMode="auto">
          <a:xfrm>
            <a:off x="571500" y="1600200"/>
            <a:ext cx="24003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pitchFamily="34" charset="0"/>
                <a:ea typeface="ＭＳ Ｐゴシック" charset="-128"/>
              </a:defRPr>
            </a:lvl1pPr>
            <a:lvl2pPr marL="742950" indent="-285750">
              <a:defRPr sz="2400">
                <a:solidFill>
                  <a:schemeClr val="tx1"/>
                </a:solidFill>
                <a:latin typeface="Arial" pitchFamily="34" charset="0"/>
                <a:ea typeface="ＭＳ Ｐゴシック" charset="-128"/>
              </a:defRPr>
            </a:lvl2pPr>
            <a:lvl3pPr marL="1143000" indent="-228600">
              <a:defRPr sz="2400">
                <a:solidFill>
                  <a:schemeClr val="tx1"/>
                </a:solidFill>
                <a:latin typeface="Arial" pitchFamily="34" charset="0"/>
                <a:ea typeface="ＭＳ Ｐゴシック" charset="-128"/>
              </a:defRPr>
            </a:lvl3pPr>
            <a:lvl4pPr marL="1600200" indent="-228600">
              <a:defRPr sz="2400">
                <a:solidFill>
                  <a:schemeClr val="tx1"/>
                </a:solidFill>
                <a:latin typeface="Arial" pitchFamily="34" charset="0"/>
                <a:ea typeface="ＭＳ Ｐゴシック" charset="-128"/>
              </a:defRPr>
            </a:lvl4pPr>
            <a:lvl5pPr marL="2057400" indent="-22860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eaLnBrk="0" fontAlgn="base" hangingPunct="0">
              <a:spcBef>
                <a:spcPct val="0"/>
              </a:spcBef>
              <a:spcAft>
                <a:spcPct val="0"/>
              </a:spcAft>
            </a:pPr>
            <a:r>
              <a:rPr lang="en-US" sz="2800" b="1" dirty="0" smtClean="0">
                <a:solidFill>
                  <a:srgbClr val="453A35"/>
                </a:solidFill>
                <a:cs typeface="Arial" pitchFamily="34" charset="0"/>
              </a:rPr>
              <a:t>Status</a:t>
            </a:r>
            <a:br>
              <a:rPr lang="en-US" sz="2800" b="1" dirty="0" smtClean="0">
                <a:solidFill>
                  <a:srgbClr val="453A35"/>
                </a:solidFill>
                <a:cs typeface="Arial" pitchFamily="34" charset="0"/>
              </a:rPr>
            </a:br>
            <a:r>
              <a:rPr lang="en-US" sz="2800" b="1" dirty="0" smtClean="0">
                <a:solidFill>
                  <a:srgbClr val="453A35"/>
                </a:solidFill>
                <a:cs typeface="Arial" pitchFamily="34" charset="0"/>
              </a:rPr>
              <a:t>Indicators</a:t>
            </a:r>
          </a:p>
          <a:p>
            <a:pPr eaLnBrk="0" fontAlgn="base" hangingPunct="0">
              <a:spcBef>
                <a:spcPct val="0"/>
              </a:spcBef>
              <a:spcAft>
                <a:spcPct val="0"/>
              </a:spcAft>
            </a:pPr>
            <a:r>
              <a:rPr lang="en-US" sz="2000" i="1" dirty="0" smtClean="0">
                <a:solidFill>
                  <a:srgbClr val="453A35"/>
                </a:solidFill>
                <a:cs typeface="Arial" pitchFamily="34" charset="0"/>
              </a:rPr>
              <a:t>“this year”</a:t>
            </a:r>
            <a:endParaRPr lang="en-US" sz="2800" i="1" dirty="0" smtClean="0">
              <a:solidFill>
                <a:srgbClr val="453A35"/>
              </a:solidFill>
              <a:cs typeface="Arial" pitchFamily="34" charset="0"/>
            </a:endParaRPr>
          </a:p>
        </p:txBody>
      </p:sp>
      <p:sp>
        <p:nvSpPr>
          <p:cNvPr id="37" name="Title 2"/>
          <p:cNvSpPr txBox="1">
            <a:spLocks/>
          </p:cNvSpPr>
          <p:nvPr/>
        </p:nvSpPr>
        <p:spPr bwMode="auto">
          <a:xfrm>
            <a:off x="3657600" y="1602581"/>
            <a:ext cx="2151062" cy="1674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pitchFamily="34" charset="0"/>
                <a:ea typeface="ＭＳ Ｐゴシック" charset="-128"/>
              </a:defRPr>
            </a:lvl1pPr>
            <a:lvl2pPr marL="742950" indent="-285750">
              <a:defRPr sz="2400">
                <a:solidFill>
                  <a:schemeClr val="tx1"/>
                </a:solidFill>
                <a:latin typeface="Arial" pitchFamily="34" charset="0"/>
                <a:ea typeface="ＭＳ Ｐゴシック" charset="-128"/>
              </a:defRPr>
            </a:lvl2pPr>
            <a:lvl3pPr marL="1143000" indent="-228600">
              <a:defRPr sz="2400">
                <a:solidFill>
                  <a:schemeClr val="tx1"/>
                </a:solidFill>
                <a:latin typeface="Arial" pitchFamily="34" charset="0"/>
                <a:ea typeface="ＭＳ Ｐゴシック" charset="-128"/>
              </a:defRPr>
            </a:lvl3pPr>
            <a:lvl4pPr marL="1600200" indent="-228600">
              <a:defRPr sz="2400">
                <a:solidFill>
                  <a:schemeClr val="tx1"/>
                </a:solidFill>
                <a:latin typeface="Arial" pitchFamily="34" charset="0"/>
                <a:ea typeface="ＭＳ Ｐゴシック" charset="-128"/>
              </a:defRPr>
            </a:lvl4pPr>
            <a:lvl5pPr marL="2057400" indent="-22860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eaLnBrk="0" fontAlgn="base" hangingPunct="0">
              <a:spcBef>
                <a:spcPct val="0"/>
              </a:spcBef>
              <a:spcAft>
                <a:spcPct val="0"/>
              </a:spcAft>
            </a:pPr>
            <a:r>
              <a:rPr lang="en-US" sz="2800" b="1" dirty="0" smtClean="0">
                <a:solidFill>
                  <a:srgbClr val="453A35"/>
                </a:solidFill>
                <a:cs typeface="Arial" pitchFamily="34" charset="0"/>
              </a:rPr>
              <a:t>Progress</a:t>
            </a:r>
            <a:br>
              <a:rPr lang="en-US" sz="2800" b="1" dirty="0" smtClean="0">
                <a:solidFill>
                  <a:srgbClr val="453A35"/>
                </a:solidFill>
                <a:cs typeface="Arial" pitchFamily="34" charset="0"/>
              </a:rPr>
            </a:br>
            <a:r>
              <a:rPr lang="en-US" sz="2800" b="1" dirty="0" smtClean="0">
                <a:solidFill>
                  <a:srgbClr val="453A35"/>
                </a:solidFill>
                <a:cs typeface="Arial" pitchFamily="34" charset="0"/>
              </a:rPr>
              <a:t>Indicators</a:t>
            </a:r>
            <a:br>
              <a:rPr lang="en-US" sz="2800" b="1" dirty="0" smtClean="0">
                <a:solidFill>
                  <a:srgbClr val="453A35"/>
                </a:solidFill>
                <a:cs typeface="Arial" pitchFamily="34" charset="0"/>
              </a:rPr>
            </a:br>
            <a:r>
              <a:rPr lang="en-US" sz="2000" i="1" dirty="0" smtClean="0">
                <a:solidFill>
                  <a:srgbClr val="453A35"/>
                </a:solidFill>
                <a:cs typeface="Arial" pitchFamily="34" charset="0"/>
              </a:rPr>
              <a:t>“trend over time for groups of students”</a:t>
            </a:r>
            <a:endParaRPr lang="en-US" sz="4000" b="1" i="1" dirty="0" smtClean="0">
              <a:solidFill>
                <a:srgbClr val="453A35"/>
              </a:solidFill>
              <a:cs typeface="Arial" pitchFamily="34" charset="0"/>
            </a:endParaRPr>
          </a:p>
        </p:txBody>
      </p:sp>
      <p:sp>
        <p:nvSpPr>
          <p:cNvPr id="40" name="Title 2"/>
          <p:cNvSpPr txBox="1">
            <a:spLocks/>
          </p:cNvSpPr>
          <p:nvPr/>
        </p:nvSpPr>
        <p:spPr bwMode="auto">
          <a:xfrm>
            <a:off x="6931978" y="1820068"/>
            <a:ext cx="2151062" cy="1837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pitchFamily="34" charset="0"/>
                <a:ea typeface="ＭＳ Ｐゴシック" charset="-128"/>
              </a:defRPr>
            </a:lvl1pPr>
            <a:lvl2pPr marL="742950" indent="-285750">
              <a:defRPr sz="2400">
                <a:solidFill>
                  <a:schemeClr val="tx1"/>
                </a:solidFill>
                <a:latin typeface="Arial" pitchFamily="34" charset="0"/>
                <a:ea typeface="ＭＳ Ｐゴシック" charset="-128"/>
              </a:defRPr>
            </a:lvl2pPr>
            <a:lvl3pPr marL="1143000" indent="-228600">
              <a:defRPr sz="2400">
                <a:solidFill>
                  <a:schemeClr val="tx1"/>
                </a:solidFill>
                <a:latin typeface="Arial" pitchFamily="34" charset="0"/>
                <a:ea typeface="ＭＳ Ｐゴシック" charset="-128"/>
              </a:defRPr>
            </a:lvl3pPr>
            <a:lvl4pPr marL="1600200" indent="-228600">
              <a:defRPr sz="2400">
                <a:solidFill>
                  <a:schemeClr val="tx1"/>
                </a:solidFill>
                <a:latin typeface="Arial" pitchFamily="34" charset="0"/>
                <a:ea typeface="ＭＳ Ｐゴシック" charset="-128"/>
              </a:defRPr>
            </a:lvl4pPr>
            <a:lvl5pPr marL="2057400" indent="-22860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eaLnBrk="0" fontAlgn="base" hangingPunct="0">
              <a:spcBef>
                <a:spcPct val="0"/>
              </a:spcBef>
              <a:spcAft>
                <a:spcPct val="0"/>
              </a:spcAft>
            </a:pPr>
            <a:r>
              <a:rPr lang="en-US" sz="2800" b="1" dirty="0" smtClean="0">
                <a:solidFill>
                  <a:srgbClr val="453A35"/>
                </a:solidFill>
                <a:cs typeface="Arial" pitchFamily="34" charset="0"/>
              </a:rPr>
              <a:t>Growth Indicators</a:t>
            </a:r>
            <a:br>
              <a:rPr lang="en-US" sz="2800" b="1" dirty="0" smtClean="0">
                <a:solidFill>
                  <a:srgbClr val="453A35"/>
                </a:solidFill>
                <a:cs typeface="Arial" pitchFamily="34" charset="0"/>
              </a:rPr>
            </a:br>
            <a:r>
              <a:rPr lang="en-US" sz="2000" i="1" dirty="0">
                <a:solidFill>
                  <a:srgbClr val="453A35"/>
                </a:solidFill>
                <a:cs typeface="Arial" pitchFamily="34" charset="0"/>
              </a:rPr>
              <a:t>“combined individual </a:t>
            </a:r>
            <a:r>
              <a:rPr lang="en-US" sz="2000" i="1" dirty="0" smtClean="0">
                <a:solidFill>
                  <a:srgbClr val="453A35"/>
                </a:solidFill>
                <a:cs typeface="Arial" pitchFamily="34" charset="0"/>
              </a:rPr>
              <a:t>student’s </a:t>
            </a:r>
            <a:r>
              <a:rPr lang="en-US" sz="2000" i="1" dirty="0">
                <a:solidFill>
                  <a:srgbClr val="453A35"/>
                </a:solidFill>
                <a:cs typeface="Arial" pitchFamily="34" charset="0"/>
              </a:rPr>
              <a:t>growth”</a:t>
            </a:r>
            <a:endParaRPr lang="en-US" sz="4000" b="1" i="1" dirty="0">
              <a:solidFill>
                <a:srgbClr val="453A35"/>
              </a:solidFill>
              <a:cs typeface="Arial" pitchFamily="34" charset="0"/>
            </a:endParaRPr>
          </a:p>
          <a:p>
            <a:pPr eaLnBrk="0" fontAlgn="base" hangingPunct="0">
              <a:spcBef>
                <a:spcPct val="0"/>
              </a:spcBef>
              <a:spcAft>
                <a:spcPct val="0"/>
              </a:spcAft>
            </a:pPr>
            <a:endParaRPr lang="en-US" sz="4000" b="1" dirty="0" smtClean="0">
              <a:solidFill>
                <a:srgbClr val="453A35"/>
              </a:solidFill>
              <a:cs typeface="Arial" pitchFamily="34" charset="0"/>
            </a:endParaRPr>
          </a:p>
        </p:txBody>
      </p:sp>
    </p:spTree>
    <p:extLst>
      <p:ext uri="{BB962C8B-B14F-4D97-AF65-F5344CB8AC3E}">
        <p14:creationId xmlns:p14="http://schemas.microsoft.com/office/powerpoint/2010/main" val="220769545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500"/>
                                        <p:tgtEl>
                                          <p:spTgt spid="2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500"/>
                                        <p:tgtEl>
                                          <p:spTgt spid="3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fade">
                                      <p:cBhvr>
                                        <p:cTn id="34" dur="500"/>
                                        <p:tgtEl>
                                          <p:spTgt spid="36"/>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500"/>
                                        <p:tgtEl>
                                          <p:spTgt spid="3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fade">
                                      <p:cBhvr>
                                        <p:cTn id="42" dur="500"/>
                                        <p:tgtEl>
                                          <p:spTgt spid="8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fade">
                                      <p:cBhvr>
                                        <p:cTn id="47" dur="500"/>
                                        <p:tgtEl>
                                          <p:spTgt spid="3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2"/>
                                        </p:tgtEl>
                                        <p:attrNameLst>
                                          <p:attrName>style.visibility</p:attrName>
                                        </p:attrNameLst>
                                      </p:cBhvr>
                                      <p:to>
                                        <p:strVal val="visible"/>
                                      </p:to>
                                    </p:set>
                                    <p:animEffect transition="in" filter="fade">
                                      <p:cBhvr>
                                        <p:cTn id="50" dur="500"/>
                                        <p:tgtEl>
                                          <p:spTgt spid="82"/>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83"/>
                                        </p:tgtEl>
                                        <p:attrNameLst>
                                          <p:attrName>style.visibility</p:attrName>
                                        </p:attrNameLst>
                                      </p:cBhvr>
                                      <p:to>
                                        <p:strVal val="visible"/>
                                      </p:to>
                                    </p:set>
                                    <p:animEffect transition="in" filter="fade">
                                      <p:cBhvr>
                                        <p:cTn id="55" dur="500"/>
                                        <p:tgtEl>
                                          <p:spTgt spid="83"/>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85"/>
                                        </p:tgtEl>
                                        <p:attrNameLst>
                                          <p:attrName>style.visibility</p:attrName>
                                        </p:attrNameLst>
                                      </p:cBhvr>
                                      <p:to>
                                        <p:strVal val="visible"/>
                                      </p:to>
                                    </p:set>
                                    <p:animEffect transition="in" filter="fade">
                                      <p:cBhvr>
                                        <p:cTn id="58" dur="500"/>
                                        <p:tgtEl>
                                          <p:spTgt spid="85"/>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86"/>
                                        </p:tgtEl>
                                        <p:attrNameLst>
                                          <p:attrName>style.visibility</p:attrName>
                                        </p:attrNameLst>
                                      </p:cBhvr>
                                      <p:to>
                                        <p:strVal val="visible"/>
                                      </p:to>
                                    </p:set>
                                    <p:animEffect transition="in" filter="fade">
                                      <p:cBhvr>
                                        <p:cTn id="61" dur="500"/>
                                        <p:tgtEl>
                                          <p:spTgt spid="86"/>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87"/>
                                        </p:tgtEl>
                                        <p:attrNameLst>
                                          <p:attrName>style.visibility</p:attrName>
                                        </p:attrNameLst>
                                      </p:cBhvr>
                                      <p:to>
                                        <p:strVal val="visible"/>
                                      </p:to>
                                    </p:set>
                                    <p:animEffect transition="in" filter="fade">
                                      <p:cBhvr>
                                        <p:cTn id="64" dur="500"/>
                                        <p:tgtEl>
                                          <p:spTgt spid="87"/>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88"/>
                                        </p:tgtEl>
                                        <p:attrNameLst>
                                          <p:attrName>style.visibility</p:attrName>
                                        </p:attrNameLst>
                                      </p:cBhvr>
                                      <p:to>
                                        <p:strVal val="visible"/>
                                      </p:to>
                                    </p:set>
                                    <p:animEffect transition="in" filter="fade">
                                      <p:cBhvr>
                                        <p:cTn id="67" dur="500"/>
                                        <p:tgtEl>
                                          <p:spTgt spid="88"/>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89"/>
                                        </p:tgtEl>
                                        <p:attrNameLst>
                                          <p:attrName>style.visibility</p:attrName>
                                        </p:attrNameLst>
                                      </p:cBhvr>
                                      <p:to>
                                        <p:strVal val="visible"/>
                                      </p:to>
                                    </p:set>
                                    <p:animEffect transition="in" filter="fade">
                                      <p:cBhvr>
                                        <p:cTn id="70" dur="500"/>
                                        <p:tgtEl>
                                          <p:spTgt spid="89"/>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90"/>
                                        </p:tgtEl>
                                        <p:attrNameLst>
                                          <p:attrName>style.visibility</p:attrName>
                                        </p:attrNameLst>
                                      </p:cBhvr>
                                      <p:to>
                                        <p:strVal val="visible"/>
                                      </p:to>
                                    </p:set>
                                    <p:animEffect transition="in" filter="fade">
                                      <p:cBhvr>
                                        <p:cTn id="73" dur="500"/>
                                        <p:tgtEl>
                                          <p:spTgt spid="90"/>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91"/>
                                        </p:tgtEl>
                                        <p:attrNameLst>
                                          <p:attrName>style.visibility</p:attrName>
                                        </p:attrNameLst>
                                      </p:cBhvr>
                                      <p:to>
                                        <p:strVal val="visible"/>
                                      </p:to>
                                    </p:set>
                                    <p:animEffect transition="in" filter="fade">
                                      <p:cBhvr>
                                        <p:cTn id="76" dur="500"/>
                                        <p:tgtEl>
                                          <p:spTgt spid="91"/>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93"/>
                                        </p:tgtEl>
                                        <p:attrNameLst>
                                          <p:attrName>style.visibility</p:attrName>
                                        </p:attrNameLst>
                                      </p:cBhvr>
                                      <p:to>
                                        <p:strVal val="visible"/>
                                      </p:to>
                                    </p:set>
                                    <p:animEffect transition="in" filter="fade">
                                      <p:cBhvr>
                                        <p:cTn id="79" dur="500"/>
                                        <p:tgtEl>
                                          <p:spTgt spid="93"/>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95"/>
                                        </p:tgtEl>
                                        <p:attrNameLst>
                                          <p:attrName>style.visibility</p:attrName>
                                        </p:attrNameLst>
                                      </p:cBhvr>
                                      <p:to>
                                        <p:strVal val="visible"/>
                                      </p:to>
                                    </p:set>
                                    <p:animEffect transition="in" filter="fade">
                                      <p:cBhvr>
                                        <p:cTn id="84" dur="500"/>
                                        <p:tgtEl>
                                          <p:spTgt spid="95"/>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96"/>
                                        </p:tgtEl>
                                        <p:attrNameLst>
                                          <p:attrName>style.visibility</p:attrName>
                                        </p:attrNameLst>
                                      </p:cBhvr>
                                      <p:to>
                                        <p:strVal val="visible"/>
                                      </p:to>
                                    </p:set>
                                    <p:animEffect transition="in" filter="fade">
                                      <p:cBhvr>
                                        <p:cTn id="87"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6" grpId="0" animBg="1"/>
      <p:bldP spid="28" grpId="0"/>
      <p:bldP spid="31" grpId="0" animBg="1"/>
      <p:bldP spid="32" grpId="0"/>
      <p:bldP spid="35" grpId="0" animBg="1"/>
      <p:bldP spid="36" grpId="0"/>
      <p:bldP spid="38" grpId="0" animBg="1"/>
      <p:bldP spid="39" grpId="0" animBg="1"/>
      <p:bldP spid="81" grpId="0"/>
      <p:bldP spid="82" grpId="0"/>
      <p:bldP spid="83" grpId="0" animBg="1"/>
      <p:bldP spid="85" grpId="0" animBg="1"/>
      <p:bldP spid="86" grpId="0"/>
      <p:bldP spid="87" grpId="0" animBg="1"/>
      <p:bldP spid="88" grpId="0"/>
      <p:bldP spid="89" grpId="0" animBg="1"/>
      <p:bldP spid="90" grpId="0"/>
      <p:bldP spid="91" grpId="0" animBg="1"/>
      <p:bldP spid="93" grpId="0"/>
      <p:bldP spid="95" grpId="0" animBg="1"/>
      <p:bldP spid="9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
          <p:cNvSpPr>
            <a:spLocks noChangeArrowheads="1"/>
          </p:cNvSpPr>
          <p:nvPr/>
        </p:nvSpPr>
        <p:spPr bwMode="auto">
          <a:xfrm>
            <a:off x="0" y="1562100"/>
            <a:ext cx="9144000" cy="4914900"/>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smtClean="0">
              <a:solidFill>
                <a:srgbClr val="000000"/>
              </a:solidFill>
            </a:endParaRPr>
          </a:p>
        </p:txBody>
      </p:sp>
      <p:sp>
        <p:nvSpPr>
          <p:cNvPr id="26627" name="Title 2"/>
          <p:cNvSpPr>
            <a:spLocks noGrp="1"/>
          </p:cNvSpPr>
          <p:nvPr>
            <p:ph type="title"/>
          </p:nvPr>
        </p:nvSpPr>
        <p:spPr>
          <a:xfrm>
            <a:off x="304800" y="228600"/>
            <a:ext cx="8534400" cy="1066800"/>
          </a:xfrm>
        </p:spPr>
        <p:txBody>
          <a:bodyPr/>
          <a:lstStyle/>
          <a:p>
            <a:r>
              <a:rPr lang="en-US" sz="2400" smtClean="0"/>
              <a:t>Elementary and Middle </a:t>
            </a:r>
            <a:br>
              <a:rPr lang="en-US" sz="2400" smtClean="0"/>
            </a:br>
            <a:r>
              <a:rPr lang="en-US" sz="2400" smtClean="0"/>
              <a:t>School Accountability</a:t>
            </a:r>
            <a:r>
              <a:rPr lang="en-US" smtClean="0"/>
              <a:t/>
            </a:r>
            <a:br>
              <a:rPr lang="en-US" smtClean="0"/>
            </a:br>
            <a:r>
              <a:rPr lang="en-US" sz="2000" b="0" smtClean="0">
                <a:latin typeface="Arial" pitchFamily="34" charset="0"/>
                <a:cs typeface="Arial" pitchFamily="34" charset="0"/>
              </a:rPr>
              <a:t>Purpose –</a:t>
            </a:r>
            <a:r>
              <a:rPr lang="en-US" sz="2000" smtClean="0">
                <a:latin typeface="Arial" pitchFamily="34" charset="0"/>
                <a:cs typeface="Arial" pitchFamily="34" charset="0"/>
              </a:rPr>
              <a:t> Indicators </a:t>
            </a:r>
            <a:r>
              <a:rPr lang="en-US" sz="2000" b="0" smtClean="0">
                <a:latin typeface="Arial" pitchFamily="34" charset="0"/>
                <a:cs typeface="Arial" pitchFamily="34" charset="0"/>
              </a:rPr>
              <a:t>– Key Ideas</a:t>
            </a:r>
            <a:endParaRPr lang="en-US" sz="1400" b="0" smtClean="0">
              <a:latin typeface="Arial" pitchFamily="34" charset="0"/>
              <a:cs typeface="Arial" pitchFamily="34" charset="0"/>
            </a:endParaRPr>
          </a:p>
        </p:txBody>
      </p:sp>
      <p:sp>
        <p:nvSpPr>
          <p:cNvPr id="54" name="AutoShape 2"/>
          <p:cNvSpPr>
            <a:spLocks/>
          </p:cNvSpPr>
          <p:nvPr/>
        </p:nvSpPr>
        <p:spPr bwMode="auto">
          <a:xfrm>
            <a:off x="434975" y="3505200"/>
            <a:ext cx="2098675" cy="920750"/>
          </a:xfrm>
          <a:prstGeom prst="roundRect">
            <a:avLst>
              <a:gd name="adj" fmla="val 12333"/>
            </a:avLst>
          </a:prstGeom>
          <a:solidFill>
            <a:srgbClr val="463D35"/>
          </a:solidFill>
          <a:ln>
            <a:noFill/>
          </a:ln>
          <a:extLst>
            <a:ext uri="{91240B29-F687-4F45-9708-019B960494DF}">
              <a14:hiddenLine xmlns:a14="http://schemas.microsoft.com/office/drawing/2010/main" w="57150">
                <a:solidFill>
                  <a:srgbClr val="000000"/>
                </a:solidFill>
                <a:miter lim="800000"/>
                <a:headEnd/>
                <a:tailEnd/>
              </a14:hiddenLine>
            </a:ext>
          </a:extLst>
        </p:spPr>
        <p:txBody>
          <a:bodyPr lIns="0" tIns="0" rIns="0" bIns="0"/>
          <a:lstStyle/>
          <a:p>
            <a:pPr fontAlgn="base">
              <a:spcBef>
                <a:spcPct val="0"/>
              </a:spcBef>
              <a:spcAft>
                <a:spcPct val="0"/>
              </a:spcAft>
            </a:pPr>
            <a:endParaRPr lang="en-US" sz="1600" smtClean="0">
              <a:solidFill>
                <a:srgbClr val="463D35"/>
              </a:solidFill>
              <a:cs typeface="Arial" pitchFamily="34" charset="0"/>
            </a:endParaRPr>
          </a:p>
        </p:txBody>
      </p:sp>
      <p:sp>
        <p:nvSpPr>
          <p:cNvPr id="55" name="Rectangle 3"/>
          <p:cNvSpPr>
            <a:spLocks/>
          </p:cNvSpPr>
          <p:nvPr/>
        </p:nvSpPr>
        <p:spPr bwMode="auto">
          <a:xfrm>
            <a:off x="625475" y="3673475"/>
            <a:ext cx="171767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defTabSz="642938" fontAlgn="base">
              <a:spcBef>
                <a:spcPct val="0"/>
              </a:spcBef>
              <a:spcAft>
                <a:spcPct val="0"/>
              </a:spcAft>
            </a:pPr>
            <a:r>
              <a:rPr lang="en-US" sz="2000" b="1" smtClean="0">
                <a:solidFill>
                  <a:srgbClr val="FFFFFF"/>
                </a:solidFill>
                <a:cs typeface="Arial" pitchFamily="34" charset="0"/>
                <a:sym typeface="Georgia" pitchFamily="18" charset="0"/>
              </a:rPr>
              <a:t>End of Grade </a:t>
            </a:r>
            <a:br>
              <a:rPr lang="en-US" sz="2000" b="1" smtClean="0">
                <a:solidFill>
                  <a:srgbClr val="FFFFFF"/>
                </a:solidFill>
                <a:cs typeface="Arial" pitchFamily="34" charset="0"/>
                <a:sym typeface="Georgia" pitchFamily="18" charset="0"/>
              </a:rPr>
            </a:br>
            <a:r>
              <a:rPr lang="en-US" b="1" smtClean="0">
                <a:solidFill>
                  <a:srgbClr val="FFFFFF"/>
                </a:solidFill>
                <a:cs typeface="Arial" pitchFamily="34" charset="0"/>
                <a:sym typeface="Georgia" pitchFamily="18" charset="0"/>
              </a:rPr>
              <a:t>3-8 Math</a:t>
            </a:r>
            <a:endParaRPr lang="en-US" b="1" i="1" smtClean="0">
              <a:solidFill>
                <a:srgbClr val="FFFFFF"/>
              </a:solidFill>
              <a:cs typeface="Arial" pitchFamily="34" charset="0"/>
              <a:sym typeface="Georgia" pitchFamily="18" charset="0"/>
            </a:endParaRPr>
          </a:p>
        </p:txBody>
      </p:sp>
      <p:sp>
        <p:nvSpPr>
          <p:cNvPr id="63" name="AutoShape 2"/>
          <p:cNvSpPr>
            <a:spLocks/>
          </p:cNvSpPr>
          <p:nvPr/>
        </p:nvSpPr>
        <p:spPr bwMode="auto">
          <a:xfrm>
            <a:off x="450850" y="4495800"/>
            <a:ext cx="2098675" cy="920750"/>
          </a:xfrm>
          <a:prstGeom prst="roundRect">
            <a:avLst>
              <a:gd name="adj" fmla="val 12333"/>
            </a:avLst>
          </a:prstGeom>
          <a:solidFill>
            <a:srgbClr val="463D35"/>
          </a:solidFill>
          <a:ln>
            <a:noFill/>
          </a:ln>
          <a:extLst>
            <a:ext uri="{91240B29-F687-4F45-9708-019B960494DF}">
              <a14:hiddenLine xmlns:a14="http://schemas.microsoft.com/office/drawing/2010/main" w="57150">
                <a:solidFill>
                  <a:srgbClr val="000000"/>
                </a:solidFill>
                <a:miter lim="800000"/>
                <a:headEnd/>
                <a:tailEnd/>
              </a14:hiddenLine>
            </a:ext>
          </a:extLst>
        </p:spPr>
        <p:txBody>
          <a:bodyPr lIns="0" tIns="0" rIns="0" bIns="0"/>
          <a:lstStyle/>
          <a:p>
            <a:pPr fontAlgn="base">
              <a:spcBef>
                <a:spcPct val="0"/>
              </a:spcBef>
              <a:spcAft>
                <a:spcPct val="0"/>
              </a:spcAft>
            </a:pPr>
            <a:endParaRPr lang="en-US" sz="1600" smtClean="0">
              <a:solidFill>
                <a:srgbClr val="000000"/>
              </a:solidFill>
              <a:cs typeface="Arial" pitchFamily="34" charset="0"/>
            </a:endParaRPr>
          </a:p>
        </p:txBody>
      </p:sp>
      <p:sp>
        <p:nvSpPr>
          <p:cNvPr id="64" name="Rectangle 3"/>
          <p:cNvSpPr>
            <a:spLocks/>
          </p:cNvSpPr>
          <p:nvPr/>
        </p:nvSpPr>
        <p:spPr bwMode="auto">
          <a:xfrm>
            <a:off x="654050" y="4664075"/>
            <a:ext cx="169227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defTabSz="642938" fontAlgn="base">
              <a:spcBef>
                <a:spcPct val="0"/>
              </a:spcBef>
              <a:spcAft>
                <a:spcPct val="0"/>
              </a:spcAft>
            </a:pPr>
            <a:r>
              <a:rPr lang="en-US" sz="2000" b="1" smtClean="0">
                <a:solidFill>
                  <a:srgbClr val="FFFFFF"/>
                </a:solidFill>
                <a:cs typeface="Arial" pitchFamily="34" charset="0"/>
                <a:sym typeface="Georgia" pitchFamily="18" charset="0"/>
              </a:rPr>
              <a:t>End of Grade </a:t>
            </a:r>
            <a:br>
              <a:rPr lang="en-US" sz="2000" b="1" smtClean="0">
                <a:solidFill>
                  <a:srgbClr val="FFFFFF"/>
                </a:solidFill>
                <a:cs typeface="Arial" pitchFamily="34" charset="0"/>
                <a:sym typeface="Georgia" pitchFamily="18" charset="0"/>
              </a:rPr>
            </a:br>
            <a:r>
              <a:rPr lang="en-US" b="1" smtClean="0">
                <a:solidFill>
                  <a:srgbClr val="FFFFFF"/>
                </a:solidFill>
                <a:cs typeface="Arial" pitchFamily="34" charset="0"/>
                <a:sym typeface="Georgia" pitchFamily="18" charset="0"/>
              </a:rPr>
              <a:t>3-8 ELA</a:t>
            </a:r>
            <a:endParaRPr lang="en-US" sz="1400" b="1" i="1" smtClean="0">
              <a:solidFill>
                <a:srgbClr val="FFFFFF"/>
              </a:solidFill>
              <a:cs typeface="Arial" pitchFamily="34" charset="0"/>
              <a:sym typeface="Georgia" pitchFamily="18" charset="0"/>
            </a:endParaRPr>
          </a:p>
        </p:txBody>
      </p:sp>
      <p:sp>
        <p:nvSpPr>
          <p:cNvPr id="65" name="AutoShape 2"/>
          <p:cNvSpPr>
            <a:spLocks/>
          </p:cNvSpPr>
          <p:nvPr/>
        </p:nvSpPr>
        <p:spPr bwMode="auto">
          <a:xfrm>
            <a:off x="455613" y="5486400"/>
            <a:ext cx="2098675" cy="685800"/>
          </a:xfrm>
          <a:prstGeom prst="roundRect">
            <a:avLst>
              <a:gd name="adj" fmla="val 12333"/>
            </a:avLst>
          </a:prstGeom>
          <a:solidFill>
            <a:srgbClr val="463D35"/>
          </a:solidFill>
          <a:ln>
            <a:noFill/>
          </a:ln>
          <a:extLst>
            <a:ext uri="{91240B29-F687-4F45-9708-019B960494DF}">
              <a14:hiddenLine xmlns:a14="http://schemas.microsoft.com/office/drawing/2010/main" w="57150">
                <a:solidFill>
                  <a:srgbClr val="000000"/>
                </a:solidFill>
                <a:miter lim="800000"/>
                <a:headEnd/>
                <a:tailEnd/>
              </a14:hiddenLine>
            </a:ext>
          </a:extLst>
        </p:spPr>
        <p:txBody>
          <a:bodyPr lIns="0" tIns="0" rIns="0" bIns="0" anchor="ctr"/>
          <a:lstStyle/>
          <a:p>
            <a:pPr algn="ctr" fontAlgn="base">
              <a:spcBef>
                <a:spcPct val="0"/>
              </a:spcBef>
              <a:spcAft>
                <a:spcPct val="0"/>
              </a:spcAft>
            </a:pPr>
            <a:r>
              <a:rPr lang="en-US" sz="2000" b="1" smtClean="0">
                <a:solidFill>
                  <a:srgbClr val="FFFFFF"/>
                </a:solidFill>
                <a:cs typeface="Times New Roman" pitchFamily="18" charset="0"/>
              </a:rPr>
              <a:t>End of Grade </a:t>
            </a:r>
            <a:br>
              <a:rPr lang="en-US" sz="2000" b="1" smtClean="0">
                <a:solidFill>
                  <a:srgbClr val="FFFFFF"/>
                </a:solidFill>
                <a:cs typeface="Times New Roman" pitchFamily="18" charset="0"/>
              </a:rPr>
            </a:br>
            <a:r>
              <a:rPr lang="en-US" b="1" smtClean="0">
                <a:solidFill>
                  <a:srgbClr val="FFFFFF"/>
                </a:solidFill>
                <a:cs typeface="Times New Roman" pitchFamily="18" charset="0"/>
              </a:rPr>
              <a:t>5 &amp; 8 Science</a:t>
            </a:r>
          </a:p>
        </p:txBody>
      </p:sp>
      <p:sp>
        <p:nvSpPr>
          <p:cNvPr id="26633" name="TextBox 65"/>
          <p:cNvSpPr txBox="1">
            <a:spLocks noChangeArrowheads="1"/>
          </p:cNvSpPr>
          <p:nvPr/>
        </p:nvSpPr>
        <p:spPr bwMode="auto">
          <a:xfrm>
            <a:off x="2006600" y="1143000"/>
            <a:ext cx="609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charset="-128"/>
              </a:defRPr>
            </a:lvl1pPr>
            <a:lvl2pPr marL="742950" indent="-285750">
              <a:defRPr sz="2400">
                <a:solidFill>
                  <a:schemeClr val="tx1"/>
                </a:solidFill>
                <a:latin typeface="Arial" pitchFamily="34" charset="0"/>
                <a:ea typeface="ＭＳ Ｐゴシック" charset="-128"/>
              </a:defRPr>
            </a:lvl2pPr>
            <a:lvl3pPr marL="1143000" indent="-228600">
              <a:defRPr sz="2400">
                <a:solidFill>
                  <a:schemeClr val="tx1"/>
                </a:solidFill>
                <a:latin typeface="Arial" pitchFamily="34" charset="0"/>
                <a:ea typeface="ＭＳ Ｐゴシック" charset="-128"/>
              </a:defRPr>
            </a:lvl3pPr>
            <a:lvl4pPr marL="1600200" indent="-228600">
              <a:defRPr sz="2400">
                <a:solidFill>
                  <a:schemeClr val="tx1"/>
                </a:solidFill>
                <a:latin typeface="Arial" pitchFamily="34" charset="0"/>
                <a:ea typeface="ＭＳ Ｐゴシック" charset="-128"/>
              </a:defRPr>
            </a:lvl4pPr>
            <a:lvl5pPr marL="2057400" indent="-22860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fontAlgn="base">
              <a:spcBef>
                <a:spcPct val="0"/>
              </a:spcBef>
              <a:spcAft>
                <a:spcPct val="0"/>
              </a:spcAft>
            </a:pPr>
            <a:r>
              <a:rPr lang="en-US" smtClean="0">
                <a:solidFill>
                  <a:srgbClr val="493D36"/>
                </a:solidFill>
                <a:cs typeface="Arial" pitchFamily="34" charset="0"/>
              </a:rPr>
              <a:t>▲</a:t>
            </a:r>
            <a:endParaRPr lang="en-US" smtClean="0">
              <a:solidFill>
                <a:srgbClr val="493D36"/>
              </a:solidFill>
            </a:endParaRPr>
          </a:p>
        </p:txBody>
      </p:sp>
      <p:sp>
        <p:nvSpPr>
          <p:cNvPr id="26634" name="Rectangle 3"/>
          <p:cNvSpPr>
            <a:spLocks/>
          </p:cNvSpPr>
          <p:nvPr/>
        </p:nvSpPr>
        <p:spPr bwMode="auto">
          <a:xfrm>
            <a:off x="2514600" y="3865562"/>
            <a:ext cx="315595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r" defTabSz="642938" fontAlgn="base">
              <a:spcBef>
                <a:spcPct val="0"/>
              </a:spcBef>
              <a:spcAft>
                <a:spcPct val="0"/>
              </a:spcAft>
            </a:pPr>
            <a:r>
              <a:rPr lang="en-US" sz="2000" smtClean="0">
                <a:solidFill>
                  <a:srgbClr val="FFFFFF"/>
                </a:solidFill>
                <a:cs typeface="Arial" pitchFamily="34" charset="0"/>
                <a:sym typeface="Georgia" pitchFamily="18" charset="0"/>
              </a:rPr>
              <a:t>EOG</a:t>
            </a:r>
            <a:br>
              <a:rPr lang="en-US" sz="2000" smtClean="0">
                <a:solidFill>
                  <a:srgbClr val="FFFFFF"/>
                </a:solidFill>
                <a:cs typeface="Arial" pitchFamily="34" charset="0"/>
                <a:sym typeface="Georgia" pitchFamily="18" charset="0"/>
              </a:rPr>
            </a:br>
            <a:r>
              <a:rPr lang="en-US" smtClean="0">
                <a:solidFill>
                  <a:srgbClr val="FFFFFF"/>
                </a:solidFill>
                <a:cs typeface="Arial" pitchFamily="34" charset="0"/>
                <a:sym typeface="Georgia" pitchFamily="18" charset="0"/>
              </a:rPr>
              <a:t>3-8 Math</a:t>
            </a:r>
            <a:endParaRPr lang="en-US" i="1" smtClean="0">
              <a:solidFill>
                <a:srgbClr val="FFFFFF"/>
              </a:solidFill>
              <a:cs typeface="Arial" pitchFamily="34" charset="0"/>
              <a:sym typeface="Georgia" pitchFamily="18" charset="0"/>
            </a:endParaRPr>
          </a:p>
        </p:txBody>
      </p:sp>
      <p:sp>
        <p:nvSpPr>
          <p:cNvPr id="56" name="AutoShape 2"/>
          <p:cNvSpPr>
            <a:spLocks/>
          </p:cNvSpPr>
          <p:nvPr/>
        </p:nvSpPr>
        <p:spPr bwMode="auto">
          <a:xfrm>
            <a:off x="3503613" y="3487737"/>
            <a:ext cx="2692400" cy="920750"/>
          </a:xfrm>
          <a:prstGeom prst="roundRect">
            <a:avLst>
              <a:gd name="adj" fmla="val 12333"/>
            </a:avLst>
          </a:prstGeom>
          <a:solidFill>
            <a:srgbClr val="463D35"/>
          </a:solidFill>
          <a:ln>
            <a:noFill/>
          </a:ln>
          <a:extLst>
            <a:ext uri="{91240B29-F687-4F45-9708-019B960494DF}">
              <a14:hiddenLine xmlns:a14="http://schemas.microsoft.com/office/drawing/2010/main" w="57150">
                <a:solidFill>
                  <a:srgbClr val="000000"/>
                </a:solidFill>
                <a:miter lim="800000"/>
                <a:headEnd/>
                <a:tailEnd/>
              </a14:hiddenLine>
            </a:ext>
          </a:extLst>
        </p:spPr>
        <p:txBody>
          <a:bodyPr lIns="0" tIns="0" rIns="0" bIns="0"/>
          <a:lstStyle/>
          <a:p>
            <a:pPr fontAlgn="base">
              <a:spcBef>
                <a:spcPct val="0"/>
              </a:spcBef>
              <a:spcAft>
                <a:spcPct val="0"/>
              </a:spcAft>
            </a:pPr>
            <a:endParaRPr lang="en-US" sz="1600" smtClean="0">
              <a:solidFill>
                <a:srgbClr val="000000"/>
              </a:solidFill>
              <a:cs typeface="Arial" pitchFamily="34" charset="0"/>
            </a:endParaRPr>
          </a:p>
        </p:txBody>
      </p:sp>
      <p:sp>
        <p:nvSpPr>
          <p:cNvPr id="26636" name="Rectangle 3"/>
          <p:cNvSpPr>
            <a:spLocks/>
          </p:cNvSpPr>
          <p:nvPr/>
        </p:nvSpPr>
        <p:spPr bwMode="auto">
          <a:xfrm>
            <a:off x="3048000" y="3659187"/>
            <a:ext cx="36195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defTabSz="642938" fontAlgn="base">
              <a:spcBef>
                <a:spcPct val="0"/>
              </a:spcBef>
              <a:spcAft>
                <a:spcPct val="0"/>
              </a:spcAft>
            </a:pPr>
            <a:r>
              <a:rPr lang="el-GR" sz="2000" b="1" smtClean="0">
                <a:solidFill>
                  <a:srgbClr val="FFFFFF"/>
                </a:solidFill>
                <a:cs typeface="Arial" pitchFamily="34" charset="0"/>
                <a:sym typeface="Georgia" pitchFamily="18" charset="0"/>
              </a:rPr>
              <a:t>Δ</a:t>
            </a:r>
            <a:r>
              <a:rPr lang="en-US" sz="2000" b="1" smtClean="0">
                <a:solidFill>
                  <a:srgbClr val="FFFFFF"/>
                </a:solidFill>
                <a:cs typeface="Arial" pitchFamily="34" charset="0"/>
                <a:sym typeface="Georgia" pitchFamily="18" charset="0"/>
              </a:rPr>
              <a:t> End of Grade </a:t>
            </a:r>
            <a:br>
              <a:rPr lang="en-US" sz="2000" b="1" smtClean="0">
                <a:solidFill>
                  <a:srgbClr val="FFFFFF"/>
                </a:solidFill>
                <a:cs typeface="Arial" pitchFamily="34" charset="0"/>
                <a:sym typeface="Georgia" pitchFamily="18" charset="0"/>
              </a:rPr>
            </a:br>
            <a:r>
              <a:rPr lang="en-US" b="1" smtClean="0">
                <a:solidFill>
                  <a:srgbClr val="FFFFFF"/>
                </a:solidFill>
                <a:cs typeface="Arial" pitchFamily="34" charset="0"/>
                <a:sym typeface="Georgia" pitchFamily="18" charset="0"/>
              </a:rPr>
              <a:t>3-8 Math</a:t>
            </a:r>
            <a:endParaRPr lang="en-US" b="1" i="1" smtClean="0">
              <a:solidFill>
                <a:srgbClr val="FFFFFF"/>
              </a:solidFill>
              <a:cs typeface="Arial" pitchFamily="34" charset="0"/>
              <a:sym typeface="Georgia" pitchFamily="18" charset="0"/>
            </a:endParaRPr>
          </a:p>
        </p:txBody>
      </p:sp>
      <p:sp>
        <p:nvSpPr>
          <p:cNvPr id="58" name="AutoShape 2"/>
          <p:cNvSpPr>
            <a:spLocks/>
          </p:cNvSpPr>
          <p:nvPr/>
        </p:nvSpPr>
        <p:spPr bwMode="auto">
          <a:xfrm>
            <a:off x="3519488" y="4478337"/>
            <a:ext cx="2692400" cy="920750"/>
          </a:xfrm>
          <a:prstGeom prst="roundRect">
            <a:avLst>
              <a:gd name="adj" fmla="val 12333"/>
            </a:avLst>
          </a:prstGeom>
          <a:solidFill>
            <a:srgbClr val="463D35"/>
          </a:solidFill>
          <a:ln>
            <a:noFill/>
          </a:ln>
          <a:extLst>
            <a:ext uri="{91240B29-F687-4F45-9708-019B960494DF}">
              <a14:hiddenLine xmlns:a14="http://schemas.microsoft.com/office/drawing/2010/main" w="57150">
                <a:solidFill>
                  <a:srgbClr val="000000"/>
                </a:solidFill>
                <a:miter lim="800000"/>
                <a:headEnd/>
                <a:tailEnd/>
              </a14:hiddenLine>
            </a:ext>
          </a:extLst>
        </p:spPr>
        <p:txBody>
          <a:bodyPr lIns="0" tIns="0" rIns="0" bIns="0"/>
          <a:lstStyle/>
          <a:p>
            <a:pPr fontAlgn="base">
              <a:spcBef>
                <a:spcPct val="0"/>
              </a:spcBef>
              <a:spcAft>
                <a:spcPct val="0"/>
              </a:spcAft>
            </a:pPr>
            <a:endParaRPr lang="en-US" sz="1600" smtClean="0">
              <a:solidFill>
                <a:srgbClr val="000000"/>
              </a:solidFill>
              <a:cs typeface="Arial" pitchFamily="34" charset="0"/>
            </a:endParaRPr>
          </a:p>
        </p:txBody>
      </p:sp>
      <p:sp>
        <p:nvSpPr>
          <p:cNvPr id="59" name="Rectangle 3"/>
          <p:cNvSpPr>
            <a:spLocks/>
          </p:cNvSpPr>
          <p:nvPr/>
        </p:nvSpPr>
        <p:spPr bwMode="auto">
          <a:xfrm>
            <a:off x="3676650" y="4646612"/>
            <a:ext cx="236696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defTabSz="642938" fontAlgn="base">
              <a:spcBef>
                <a:spcPct val="0"/>
              </a:spcBef>
              <a:spcAft>
                <a:spcPct val="0"/>
              </a:spcAft>
            </a:pPr>
            <a:r>
              <a:rPr lang="el-GR" sz="2000" b="1" smtClean="0">
                <a:solidFill>
                  <a:srgbClr val="FFFFFF"/>
                </a:solidFill>
                <a:cs typeface="Arial" pitchFamily="34" charset="0"/>
                <a:sym typeface="Georgia" pitchFamily="18" charset="0"/>
              </a:rPr>
              <a:t>Δ</a:t>
            </a:r>
            <a:r>
              <a:rPr lang="en-US" sz="2000" b="1" smtClean="0">
                <a:solidFill>
                  <a:srgbClr val="FFFFFF"/>
                </a:solidFill>
                <a:cs typeface="Arial" pitchFamily="34" charset="0"/>
                <a:sym typeface="Georgia" pitchFamily="18" charset="0"/>
              </a:rPr>
              <a:t> End of Grade </a:t>
            </a:r>
            <a:br>
              <a:rPr lang="en-US" sz="2000" b="1" smtClean="0">
                <a:solidFill>
                  <a:srgbClr val="FFFFFF"/>
                </a:solidFill>
                <a:cs typeface="Arial" pitchFamily="34" charset="0"/>
                <a:sym typeface="Georgia" pitchFamily="18" charset="0"/>
              </a:rPr>
            </a:br>
            <a:r>
              <a:rPr lang="en-US" b="1" smtClean="0">
                <a:solidFill>
                  <a:srgbClr val="FFFFFF"/>
                </a:solidFill>
                <a:cs typeface="Arial" pitchFamily="34" charset="0"/>
                <a:sym typeface="Georgia" pitchFamily="18" charset="0"/>
              </a:rPr>
              <a:t>3-8 ELA</a:t>
            </a:r>
            <a:endParaRPr lang="en-US" sz="1400" b="1" i="1" smtClean="0">
              <a:solidFill>
                <a:srgbClr val="FFFFFF"/>
              </a:solidFill>
              <a:cs typeface="Arial" pitchFamily="34" charset="0"/>
              <a:sym typeface="Georgia" pitchFamily="18" charset="0"/>
            </a:endParaRPr>
          </a:p>
        </p:txBody>
      </p:sp>
      <p:sp>
        <p:nvSpPr>
          <p:cNvPr id="60" name="AutoShape 2"/>
          <p:cNvSpPr>
            <a:spLocks/>
          </p:cNvSpPr>
          <p:nvPr/>
        </p:nvSpPr>
        <p:spPr bwMode="auto">
          <a:xfrm>
            <a:off x="3524250" y="5468937"/>
            <a:ext cx="2692400" cy="685800"/>
          </a:xfrm>
          <a:prstGeom prst="roundRect">
            <a:avLst>
              <a:gd name="adj" fmla="val 12333"/>
            </a:avLst>
          </a:prstGeom>
          <a:solidFill>
            <a:srgbClr val="463D35"/>
          </a:solidFill>
          <a:ln>
            <a:noFill/>
          </a:ln>
          <a:extLst>
            <a:ext uri="{91240B29-F687-4F45-9708-019B960494DF}">
              <a14:hiddenLine xmlns:a14="http://schemas.microsoft.com/office/drawing/2010/main" w="57150">
                <a:solidFill>
                  <a:srgbClr val="000000"/>
                </a:solidFill>
                <a:miter lim="800000"/>
                <a:headEnd/>
                <a:tailEnd/>
              </a14:hiddenLine>
            </a:ext>
          </a:extLst>
        </p:spPr>
        <p:txBody>
          <a:bodyPr lIns="0" tIns="0" rIns="0" bIns="0" anchor="ctr"/>
          <a:lstStyle/>
          <a:p>
            <a:pPr algn="ctr" fontAlgn="base">
              <a:spcBef>
                <a:spcPct val="0"/>
              </a:spcBef>
              <a:spcAft>
                <a:spcPct val="0"/>
              </a:spcAft>
            </a:pPr>
            <a:r>
              <a:rPr lang="el-GR" sz="2000" b="1" smtClean="0">
                <a:solidFill>
                  <a:srgbClr val="FFFFFF"/>
                </a:solidFill>
                <a:cs typeface="Arial" pitchFamily="34" charset="0"/>
                <a:sym typeface="Georgia" pitchFamily="18" charset="0"/>
              </a:rPr>
              <a:t>Δ</a:t>
            </a:r>
            <a:r>
              <a:rPr lang="en-US" sz="2000" b="1" smtClean="0">
                <a:solidFill>
                  <a:srgbClr val="FFFFFF"/>
                </a:solidFill>
                <a:cs typeface="Arial" pitchFamily="34" charset="0"/>
                <a:sym typeface="Georgia" pitchFamily="18" charset="0"/>
              </a:rPr>
              <a:t> </a:t>
            </a:r>
            <a:r>
              <a:rPr lang="en-US" sz="2000" b="1" smtClean="0">
                <a:solidFill>
                  <a:srgbClr val="FFFFFF"/>
                </a:solidFill>
                <a:cs typeface="Times New Roman" pitchFamily="18" charset="0"/>
              </a:rPr>
              <a:t>End of Grade </a:t>
            </a:r>
            <a:br>
              <a:rPr lang="en-US" sz="2000" b="1" smtClean="0">
                <a:solidFill>
                  <a:srgbClr val="FFFFFF"/>
                </a:solidFill>
                <a:cs typeface="Times New Roman" pitchFamily="18" charset="0"/>
              </a:rPr>
            </a:br>
            <a:r>
              <a:rPr lang="en-US" b="1" smtClean="0">
                <a:solidFill>
                  <a:srgbClr val="FFFFFF"/>
                </a:solidFill>
                <a:cs typeface="Times New Roman" pitchFamily="18" charset="0"/>
              </a:rPr>
              <a:t>5 &amp; 8 Science</a:t>
            </a:r>
          </a:p>
        </p:txBody>
      </p:sp>
      <p:sp>
        <p:nvSpPr>
          <p:cNvPr id="67" name="AutoShape 2"/>
          <p:cNvSpPr>
            <a:spLocks/>
          </p:cNvSpPr>
          <p:nvPr/>
        </p:nvSpPr>
        <p:spPr bwMode="auto">
          <a:xfrm>
            <a:off x="6846888" y="3448050"/>
            <a:ext cx="2016125" cy="2706687"/>
          </a:xfrm>
          <a:prstGeom prst="roundRect">
            <a:avLst>
              <a:gd name="adj" fmla="val 9500"/>
            </a:avLst>
          </a:prstGeom>
          <a:solidFill>
            <a:srgbClr val="463D35"/>
          </a:solidFill>
          <a:ln>
            <a:noFill/>
          </a:ln>
          <a:extLst>
            <a:ext uri="{91240B29-F687-4F45-9708-019B960494DF}">
              <a14:hiddenLine xmlns:a14="http://schemas.microsoft.com/office/drawing/2010/main" w="57150">
                <a:solidFill>
                  <a:srgbClr val="000000"/>
                </a:solidFill>
                <a:miter lim="800000"/>
                <a:headEnd/>
                <a:tailEnd/>
              </a14:hiddenLine>
            </a:ext>
          </a:extLst>
        </p:spPr>
        <p:txBody>
          <a:bodyPr lIns="0" tIns="0" rIns="0" bIns="0"/>
          <a:lstStyle/>
          <a:p>
            <a:pPr fontAlgn="base">
              <a:spcBef>
                <a:spcPct val="0"/>
              </a:spcBef>
              <a:spcAft>
                <a:spcPct val="0"/>
              </a:spcAft>
            </a:pPr>
            <a:endParaRPr lang="en-US" sz="1600" smtClean="0">
              <a:solidFill>
                <a:srgbClr val="000000"/>
              </a:solidFill>
              <a:cs typeface="Arial" pitchFamily="34" charset="0"/>
            </a:endParaRPr>
          </a:p>
        </p:txBody>
      </p:sp>
      <p:sp>
        <p:nvSpPr>
          <p:cNvPr id="68" name="Rectangle 3"/>
          <p:cNvSpPr>
            <a:spLocks/>
          </p:cNvSpPr>
          <p:nvPr/>
        </p:nvSpPr>
        <p:spPr bwMode="auto">
          <a:xfrm>
            <a:off x="7067550" y="4259262"/>
            <a:ext cx="1600200"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defTabSz="642938" fontAlgn="base">
              <a:spcBef>
                <a:spcPct val="0"/>
              </a:spcBef>
              <a:spcAft>
                <a:spcPct val="0"/>
              </a:spcAft>
            </a:pPr>
            <a:r>
              <a:rPr lang="en-US" sz="2000" b="1" smtClean="0">
                <a:solidFill>
                  <a:srgbClr val="FFFFFF"/>
                </a:solidFill>
                <a:cs typeface="Arial" pitchFamily="34" charset="0"/>
                <a:sym typeface="Georgia" pitchFamily="18" charset="0"/>
              </a:rPr>
              <a:t>EVAAS </a:t>
            </a:r>
            <a:br>
              <a:rPr lang="en-US" sz="2000" b="1" smtClean="0">
                <a:solidFill>
                  <a:srgbClr val="FFFFFF"/>
                </a:solidFill>
                <a:cs typeface="Arial" pitchFamily="34" charset="0"/>
                <a:sym typeface="Georgia" pitchFamily="18" charset="0"/>
              </a:rPr>
            </a:br>
            <a:r>
              <a:rPr lang="en-US" sz="2000" b="1" smtClean="0">
                <a:solidFill>
                  <a:srgbClr val="FFFFFF"/>
                </a:solidFill>
                <a:cs typeface="Arial" pitchFamily="34" charset="0"/>
                <a:sym typeface="Georgia" pitchFamily="18" charset="0"/>
              </a:rPr>
              <a:t>Growth </a:t>
            </a:r>
            <a:br>
              <a:rPr lang="en-US" sz="2000" b="1" smtClean="0">
                <a:solidFill>
                  <a:srgbClr val="FFFFFF"/>
                </a:solidFill>
                <a:cs typeface="Arial" pitchFamily="34" charset="0"/>
                <a:sym typeface="Georgia" pitchFamily="18" charset="0"/>
              </a:rPr>
            </a:br>
            <a:r>
              <a:rPr lang="en-US" sz="2000" b="1" smtClean="0">
                <a:solidFill>
                  <a:srgbClr val="FFFFFF"/>
                </a:solidFill>
                <a:cs typeface="Arial" pitchFamily="34" charset="0"/>
                <a:sym typeface="Georgia" pitchFamily="18" charset="0"/>
              </a:rPr>
              <a:t>School-wide</a:t>
            </a:r>
          </a:p>
        </p:txBody>
      </p:sp>
      <p:sp>
        <p:nvSpPr>
          <p:cNvPr id="26642" name="Title 2"/>
          <p:cNvSpPr txBox="1">
            <a:spLocks/>
          </p:cNvSpPr>
          <p:nvPr/>
        </p:nvSpPr>
        <p:spPr bwMode="auto">
          <a:xfrm>
            <a:off x="571500" y="1600200"/>
            <a:ext cx="24003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pitchFamily="34" charset="0"/>
                <a:ea typeface="ＭＳ Ｐゴシック" charset="-128"/>
              </a:defRPr>
            </a:lvl1pPr>
            <a:lvl2pPr marL="742950" indent="-285750">
              <a:defRPr sz="2400">
                <a:solidFill>
                  <a:schemeClr val="tx1"/>
                </a:solidFill>
                <a:latin typeface="Arial" pitchFamily="34" charset="0"/>
                <a:ea typeface="ＭＳ Ｐゴシック" charset="-128"/>
              </a:defRPr>
            </a:lvl2pPr>
            <a:lvl3pPr marL="1143000" indent="-228600">
              <a:defRPr sz="2400">
                <a:solidFill>
                  <a:schemeClr val="tx1"/>
                </a:solidFill>
                <a:latin typeface="Arial" pitchFamily="34" charset="0"/>
                <a:ea typeface="ＭＳ Ｐゴシック" charset="-128"/>
              </a:defRPr>
            </a:lvl3pPr>
            <a:lvl4pPr marL="1600200" indent="-228600">
              <a:defRPr sz="2400">
                <a:solidFill>
                  <a:schemeClr val="tx1"/>
                </a:solidFill>
                <a:latin typeface="Arial" pitchFamily="34" charset="0"/>
                <a:ea typeface="ＭＳ Ｐゴシック" charset="-128"/>
              </a:defRPr>
            </a:lvl4pPr>
            <a:lvl5pPr marL="2057400" indent="-22860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eaLnBrk="0" fontAlgn="base" hangingPunct="0">
              <a:spcBef>
                <a:spcPct val="0"/>
              </a:spcBef>
              <a:spcAft>
                <a:spcPct val="0"/>
              </a:spcAft>
            </a:pPr>
            <a:r>
              <a:rPr lang="en-US" sz="2800" b="1" dirty="0" smtClean="0">
                <a:solidFill>
                  <a:srgbClr val="453A35"/>
                </a:solidFill>
                <a:cs typeface="Arial" pitchFamily="34" charset="0"/>
              </a:rPr>
              <a:t>Status</a:t>
            </a:r>
            <a:br>
              <a:rPr lang="en-US" sz="2800" b="1" dirty="0" smtClean="0">
                <a:solidFill>
                  <a:srgbClr val="453A35"/>
                </a:solidFill>
                <a:cs typeface="Arial" pitchFamily="34" charset="0"/>
              </a:rPr>
            </a:br>
            <a:r>
              <a:rPr lang="en-US" sz="2800" b="1" dirty="0" smtClean="0">
                <a:solidFill>
                  <a:srgbClr val="453A35"/>
                </a:solidFill>
                <a:cs typeface="Arial" pitchFamily="34" charset="0"/>
              </a:rPr>
              <a:t>Indicators</a:t>
            </a:r>
          </a:p>
          <a:p>
            <a:pPr eaLnBrk="0" fontAlgn="base" hangingPunct="0">
              <a:spcBef>
                <a:spcPct val="0"/>
              </a:spcBef>
              <a:spcAft>
                <a:spcPct val="0"/>
              </a:spcAft>
            </a:pPr>
            <a:r>
              <a:rPr lang="en-US" sz="2000" i="1" dirty="0" smtClean="0">
                <a:solidFill>
                  <a:srgbClr val="453A35"/>
                </a:solidFill>
                <a:cs typeface="Arial" pitchFamily="34" charset="0"/>
              </a:rPr>
              <a:t>“this year”</a:t>
            </a:r>
            <a:endParaRPr lang="en-US" sz="2800" i="1" dirty="0" smtClean="0">
              <a:solidFill>
                <a:srgbClr val="453A35"/>
              </a:solidFill>
              <a:cs typeface="Arial" pitchFamily="34" charset="0"/>
            </a:endParaRPr>
          </a:p>
        </p:txBody>
      </p:sp>
      <p:sp>
        <p:nvSpPr>
          <p:cNvPr id="26643" name="Title 2"/>
          <p:cNvSpPr txBox="1">
            <a:spLocks/>
          </p:cNvSpPr>
          <p:nvPr/>
        </p:nvSpPr>
        <p:spPr bwMode="auto">
          <a:xfrm>
            <a:off x="3657600" y="1602581"/>
            <a:ext cx="2151062" cy="1674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pitchFamily="34" charset="0"/>
                <a:ea typeface="ＭＳ Ｐゴシック" charset="-128"/>
              </a:defRPr>
            </a:lvl1pPr>
            <a:lvl2pPr marL="742950" indent="-285750">
              <a:defRPr sz="2400">
                <a:solidFill>
                  <a:schemeClr val="tx1"/>
                </a:solidFill>
                <a:latin typeface="Arial" pitchFamily="34" charset="0"/>
                <a:ea typeface="ＭＳ Ｐゴシック" charset="-128"/>
              </a:defRPr>
            </a:lvl2pPr>
            <a:lvl3pPr marL="1143000" indent="-228600">
              <a:defRPr sz="2400">
                <a:solidFill>
                  <a:schemeClr val="tx1"/>
                </a:solidFill>
                <a:latin typeface="Arial" pitchFamily="34" charset="0"/>
                <a:ea typeface="ＭＳ Ｐゴシック" charset="-128"/>
              </a:defRPr>
            </a:lvl3pPr>
            <a:lvl4pPr marL="1600200" indent="-228600">
              <a:defRPr sz="2400">
                <a:solidFill>
                  <a:schemeClr val="tx1"/>
                </a:solidFill>
                <a:latin typeface="Arial" pitchFamily="34" charset="0"/>
                <a:ea typeface="ＭＳ Ｐゴシック" charset="-128"/>
              </a:defRPr>
            </a:lvl4pPr>
            <a:lvl5pPr marL="2057400" indent="-22860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eaLnBrk="0" fontAlgn="base" hangingPunct="0">
              <a:spcBef>
                <a:spcPct val="0"/>
              </a:spcBef>
              <a:spcAft>
                <a:spcPct val="0"/>
              </a:spcAft>
            </a:pPr>
            <a:r>
              <a:rPr lang="en-US" sz="2800" b="1" dirty="0" smtClean="0">
                <a:solidFill>
                  <a:srgbClr val="453A35"/>
                </a:solidFill>
                <a:cs typeface="Arial" pitchFamily="34" charset="0"/>
              </a:rPr>
              <a:t>Progress</a:t>
            </a:r>
            <a:br>
              <a:rPr lang="en-US" sz="2800" b="1" dirty="0" smtClean="0">
                <a:solidFill>
                  <a:srgbClr val="453A35"/>
                </a:solidFill>
                <a:cs typeface="Arial" pitchFamily="34" charset="0"/>
              </a:rPr>
            </a:br>
            <a:r>
              <a:rPr lang="en-US" sz="2800" b="1" dirty="0" smtClean="0">
                <a:solidFill>
                  <a:srgbClr val="453A35"/>
                </a:solidFill>
                <a:cs typeface="Arial" pitchFamily="34" charset="0"/>
              </a:rPr>
              <a:t>Indicators</a:t>
            </a:r>
            <a:br>
              <a:rPr lang="en-US" sz="2800" b="1" dirty="0" smtClean="0">
                <a:solidFill>
                  <a:srgbClr val="453A35"/>
                </a:solidFill>
                <a:cs typeface="Arial" pitchFamily="34" charset="0"/>
              </a:rPr>
            </a:br>
            <a:r>
              <a:rPr lang="en-US" sz="2000" i="1" dirty="0" smtClean="0">
                <a:solidFill>
                  <a:srgbClr val="453A35"/>
                </a:solidFill>
                <a:cs typeface="Arial" pitchFamily="34" charset="0"/>
              </a:rPr>
              <a:t>“trend over time for groups of students”</a:t>
            </a:r>
            <a:endParaRPr lang="en-US" sz="4000" b="1" i="1" dirty="0" smtClean="0">
              <a:solidFill>
                <a:srgbClr val="453A35"/>
              </a:solidFill>
              <a:cs typeface="Arial" pitchFamily="34" charset="0"/>
            </a:endParaRPr>
          </a:p>
        </p:txBody>
      </p:sp>
      <p:sp>
        <p:nvSpPr>
          <p:cNvPr id="26644" name="Title 2"/>
          <p:cNvSpPr txBox="1">
            <a:spLocks/>
          </p:cNvSpPr>
          <p:nvPr/>
        </p:nvSpPr>
        <p:spPr bwMode="auto">
          <a:xfrm>
            <a:off x="6931978" y="1804828"/>
            <a:ext cx="2151062" cy="1837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pitchFamily="34" charset="0"/>
                <a:ea typeface="ＭＳ Ｐゴシック" charset="-128"/>
              </a:defRPr>
            </a:lvl1pPr>
            <a:lvl2pPr marL="742950" indent="-285750">
              <a:defRPr sz="2400">
                <a:solidFill>
                  <a:schemeClr val="tx1"/>
                </a:solidFill>
                <a:latin typeface="Arial" pitchFamily="34" charset="0"/>
                <a:ea typeface="ＭＳ Ｐゴシック" charset="-128"/>
              </a:defRPr>
            </a:lvl2pPr>
            <a:lvl3pPr marL="1143000" indent="-228600">
              <a:defRPr sz="2400">
                <a:solidFill>
                  <a:schemeClr val="tx1"/>
                </a:solidFill>
                <a:latin typeface="Arial" pitchFamily="34" charset="0"/>
                <a:ea typeface="ＭＳ Ｐゴシック" charset="-128"/>
              </a:defRPr>
            </a:lvl3pPr>
            <a:lvl4pPr marL="1600200" indent="-228600">
              <a:defRPr sz="2400">
                <a:solidFill>
                  <a:schemeClr val="tx1"/>
                </a:solidFill>
                <a:latin typeface="Arial" pitchFamily="34" charset="0"/>
                <a:ea typeface="ＭＳ Ｐゴシック" charset="-128"/>
              </a:defRPr>
            </a:lvl4pPr>
            <a:lvl5pPr marL="2057400" indent="-22860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eaLnBrk="0" fontAlgn="base" hangingPunct="0">
              <a:spcBef>
                <a:spcPct val="0"/>
              </a:spcBef>
              <a:spcAft>
                <a:spcPct val="0"/>
              </a:spcAft>
            </a:pPr>
            <a:r>
              <a:rPr lang="en-US" sz="2800" b="1" dirty="0" smtClean="0">
                <a:solidFill>
                  <a:srgbClr val="453A35"/>
                </a:solidFill>
                <a:cs typeface="Arial" pitchFamily="34" charset="0"/>
              </a:rPr>
              <a:t>Growth Indicators</a:t>
            </a:r>
            <a:br>
              <a:rPr lang="en-US" sz="2800" b="1" dirty="0" smtClean="0">
                <a:solidFill>
                  <a:srgbClr val="453A35"/>
                </a:solidFill>
                <a:cs typeface="Arial" pitchFamily="34" charset="0"/>
              </a:rPr>
            </a:br>
            <a:r>
              <a:rPr lang="en-US" sz="2000" i="1" dirty="0" smtClean="0">
                <a:solidFill>
                  <a:srgbClr val="453A35"/>
                </a:solidFill>
                <a:cs typeface="Arial" pitchFamily="34" charset="0"/>
              </a:rPr>
              <a:t>“combined individual student’s growth”</a:t>
            </a:r>
            <a:endParaRPr lang="en-US" sz="4000" b="1" i="1" dirty="0">
              <a:solidFill>
                <a:srgbClr val="453A35"/>
              </a:solidFill>
              <a:cs typeface="Arial" pitchFamily="34" charset="0"/>
            </a:endParaRPr>
          </a:p>
          <a:p>
            <a:pPr eaLnBrk="0" fontAlgn="base" hangingPunct="0">
              <a:spcBef>
                <a:spcPct val="0"/>
              </a:spcBef>
              <a:spcAft>
                <a:spcPct val="0"/>
              </a:spcAft>
            </a:pPr>
            <a:endParaRPr lang="en-US" sz="4000" b="1" dirty="0" smtClean="0">
              <a:solidFill>
                <a:srgbClr val="453A35"/>
              </a:solidFill>
              <a:cs typeface="Arial" pitchFamily="34" charset="0"/>
            </a:endParaRPr>
          </a:p>
        </p:txBody>
      </p:sp>
    </p:spTree>
    <p:extLst>
      <p:ext uri="{BB962C8B-B14F-4D97-AF65-F5344CB8AC3E}">
        <p14:creationId xmlns:p14="http://schemas.microsoft.com/office/powerpoint/2010/main" val="357458289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fade">
                                      <p:cBhvr>
                                        <p:cTn id="10" dur="500"/>
                                        <p:tgtEl>
                                          <p:spTgt spid="5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3"/>
                                        </p:tgtEl>
                                        <p:attrNameLst>
                                          <p:attrName>style.visibility</p:attrName>
                                        </p:attrNameLst>
                                      </p:cBhvr>
                                      <p:to>
                                        <p:strVal val="visible"/>
                                      </p:to>
                                    </p:set>
                                    <p:animEffect transition="in" filter="fade">
                                      <p:cBhvr>
                                        <p:cTn id="13" dur="500"/>
                                        <p:tgtEl>
                                          <p:spTgt spid="6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4"/>
                                        </p:tgtEl>
                                        <p:attrNameLst>
                                          <p:attrName>style.visibility</p:attrName>
                                        </p:attrNameLst>
                                      </p:cBhvr>
                                      <p:to>
                                        <p:strVal val="visible"/>
                                      </p:to>
                                    </p:set>
                                    <p:animEffect transition="in" filter="fade">
                                      <p:cBhvr>
                                        <p:cTn id="16" dur="500"/>
                                        <p:tgtEl>
                                          <p:spTgt spid="6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fade">
                                      <p:cBhvr>
                                        <p:cTn id="19" dur="500"/>
                                        <p:tgtEl>
                                          <p:spTgt spid="65"/>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56"/>
                                        </p:tgtEl>
                                        <p:attrNameLst>
                                          <p:attrName>style.visibility</p:attrName>
                                        </p:attrNameLst>
                                      </p:cBhvr>
                                      <p:to>
                                        <p:strVal val="visible"/>
                                      </p:to>
                                    </p:set>
                                    <p:animEffect transition="in" filter="fade">
                                      <p:cBhvr>
                                        <p:cTn id="24" dur="500"/>
                                        <p:tgtEl>
                                          <p:spTgt spid="5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8"/>
                                        </p:tgtEl>
                                        <p:attrNameLst>
                                          <p:attrName>style.visibility</p:attrName>
                                        </p:attrNameLst>
                                      </p:cBhvr>
                                      <p:to>
                                        <p:strVal val="visible"/>
                                      </p:to>
                                    </p:set>
                                    <p:animEffect transition="in" filter="fade">
                                      <p:cBhvr>
                                        <p:cTn id="27" dur="500"/>
                                        <p:tgtEl>
                                          <p:spTgt spid="5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fade">
                                      <p:cBhvr>
                                        <p:cTn id="30" dur="500"/>
                                        <p:tgtEl>
                                          <p:spTgt spid="5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fade">
                                      <p:cBhvr>
                                        <p:cTn id="33" dur="500"/>
                                        <p:tgtEl>
                                          <p:spTgt spid="60"/>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fade">
                                      <p:cBhvr>
                                        <p:cTn id="38" dur="500"/>
                                        <p:tgtEl>
                                          <p:spTgt spid="67"/>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8"/>
                                        </p:tgtEl>
                                        <p:attrNameLst>
                                          <p:attrName>style.visibility</p:attrName>
                                        </p:attrNameLst>
                                      </p:cBhvr>
                                      <p:to>
                                        <p:strVal val="visible"/>
                                      </p:to>
                                    </p:set>
                                    <p:animEffect transition="in" filter="fade">
                                      <p:cBhvr>
                                        <p:cTn id="41"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p:bldP spid="63" grpId="0" animBg="1"/>
      <p:bldP spid="64" grpId="0"/>
      <p:bldP spid="65" grpId="0" animBg="1"/>
      <p:bldP spid="56" grpId="0" animBg="1"/>
      <p:bldP spid="58" grpId="0" animBg="1"/>
      <p:bldP spid="59" grpId="0"/>
      <p:bldP spid="60" grpId="0" animBg="1"/>
      <p:bldP spid="67" grpId="0" animBg="1"/>
      <p:bldP spid="6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2"/>
          <p:cNvSpPr>
            <a:spLocks noGrp="1"/>
          </p:cNvSpPr>
          <p:nvPr>
            <p:ph type="title"/>
          </p:nvPr>
        </p:nvSpPr>
        <p:spPr/>
        <p:txBody>
          <a:bodyPr/>
          <a:lstStyle/>
          <a:p>
            <a:r>
              <a:rPr lang="en-US" smtClean="0"/>
              <a:t>Accountability</a:t>
            </a:r>
            <a:br>
              <a:rPr lang="en-US" smtClean="0"/>
            </a:br>
            <a:r>
              <a:rPr lang="en-US" sz="2000" b="0" smtClean="0">
                <a:latin typeface="Arial" pitchFamily="34" charset="0"/>
                <a:cs typeface="Arial" pitchFamily="34" charset="0"/>
              </a:rPr>
              <a:t>Purpose – Indicators – </a:t>
            </a:r>
            <a:r>
              <a:rPr lang="en-US" sz="2000" smtClean="0">
                <a:latin typeface="Arial" pitchFamily="34" charset="0"/>
                <a:cs typeface="Arial" pitchFamily="34" charset="0"/>
              </a:rPr>
              <a:t>Key Ideas</a:t>
            </a:r>
            <a:endParaRPr lang="en-US" sz="1400" smtClean="0">
              <a:latin typeface="Arial" pitchFamily="34" charset="0"/>
              <a:cs typeface="Arial" pitchFamily="34" charset="0"/>
            </a:endParaRPr>
          </a:p>
        </p:txBody>
      </p:sp>
      <p:sp>
        <p:nvSpPr>
          <p:cNvPr id="29699" name="TextBox 65"/>
          <p:cNvSpPr txBox="1">
            <a:spLocks noChangeArrowheads="1"/>
          </p:cNvSpPr>
          <p:nvPr/>
        </p:nvSpPr>
        <p:spPr bwMode="auto">
          <a:xfrm>
            <a:off x="3340100" y="1143000"/>
            <a:ext cx="609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charset="-128"/>
              </a:defRPr>
            </a:lvl1pPr>
            <a:lvl2pPr marL="742950" indent="-285750">
              <a:defRPr sz="2400">
                <a:solidFill>
                  <a:schemeClr val="tx1"/>
                </a:solidFill>
                <a:latin typeface="Arial" pitchFamily="34" charset="0"/>
                <a:ea typeface="ＭＳ Ｐゴシック" charset="-128"/>
              </a:defRPr>
            </a:lvl2pPr>
            <a:lvl3pPr marL="1143000" indent="-228600">
              <a:defRPr sz="2400">
                <a:solidFill>
                  <a:schemeClr val="tx1"/>
                </a:solidFill>
                <a:latin typeface="Arial" pitchFamily="34" charset="0"/>
                <a:ea typeface="ＭＳ Ｐゴシック" charset="-128"/>
              </a:defRPr>
            </a:lvl3pPr>
            <a:lvl4pPr marL="1600200" indent="-228600">
              <a:defRPr sz="2400">
                <a:solidFill>
                  <a:schemeClr val="tx1"/>
                </a:solidFill>
                <a:latin typeface="Arial" pitchFamily="34" charset="0"/>
                <a:ea typeface="ＭＳ Ｐゴシック" charset="-128"/>
              </a:defRPr>
            </a:lvl4pPr>
            <a:lvl5pPr marL="2057400" indent="-22860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fontAlgn="base">
              <a:spcBef>
                <a:spcPct val="0"/>
              </a:spcBef>
              <a:spcAft>
                <a:spcPct val="0"/>
              </a:spcAft>
            </a:pPr>
            <a:r>
              <a:rPr lang="en-US" smtClean="0">
                <a:solidFill>
                  <a:srgbClr val="493D36"/>
                </a:solidFill>
                <a:cs typeface="Arial" pitchFamily="34" charset="0"/>
              </a:rPr>
              <a:t>▲</a:t>
            </a:r>
            <a:endParaRPr lang="en-US" smtClean="0">
              <a:solidFill>
                <a:srgbClr val="493D36"/>
              </a:solidFill>
            </a:endParaRPr>
          </a:p>
        </p:txBody>
      </p:sp>
      <p:sp>
        <p:nvSpPr>
          <p:cNvPr id="22532" name="TextBox 1"/>
          <p:cNvSpPr txBox="1">
            <a:spLocks noChangeArrowheads="1"/>
          </p:cNvSpPr>
          <p:nvPr/>
        </p:nvSpPr>
        <p:spPr bwMode="auto">
          <a:xfrm>
            <a:off x="304800" y="1643063"/>
            <a:ext cx="8763000" cy="4278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2400">
                <a:solidFill>
                  <a:schemeClr val="tx1"/>
                </a:solidFill>
                <a:latin typeface="Arial" pitchFamily="34" charset="0"/>
                <a:ea typeface="ＭＳ Ｐゴシック" charset="-128"/>
              </a:defRPr>
            </a:lvl1pPr>
            <a:lvl2pPr marL="742950" indent="-285750">
              <a:defRPr sz="2400">
                <a:solidFill>
                  <a:schemeClr val="tx1"/>
                </a:solidFill>
                <a:latin typeface="Arial" pitchFamily="34" charset="0"/>
                <a:ea typeface="ＭＳ Ｐゴシック" charset="-128"/>
              </a:defRPr>
            </a:lvl2pPr>
            <a:lvl3pPr marL="1143000" indent="-228600">
              <a:defRPr sz="2400">
                <a:solidFill>
                  <a:schemeClr val="tx1"/>
                </a:solidFill>
                <a:latin typeface="Arial" pitchFamily="34" charset="0"/>
                <a:ea typeface="ＭＳ Ｐゴシック" charset="-128"/>
              </a:defRPr>
            </a:lvl3pPr>
            <a:lvl4pPr marL="1600200" indent="-228600">
              <a:defRPr sz="2400">
                <a:solidFill>
                  <a:schemeClr val="tx1"/>
                </a:solidFill>
                <a:latin typeface="Arial" pitchFamily="34" charset="0"/>
                <a:ea typeface="ＭＳ Ｐゴシック" charset="-128"/>
              </a:defRPr>
            </a:lvl4pPr>
            <a:lvl5pPr marL="2057400" indent="-22860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fontAlgn="base">
              <a:spcBef>
                <a:spcPct val="0"/>
              </a:spcBef>
              <a:spcAft>
                <a:spcPct val="0"/>
              </a:spcAft>
              <a:buClr>
                <a:srgbClr val="73B632"/>
              </a:buClr>
              <a:buFont typeface="Arial Bold" charset="0"/>
              <a:buAutoNum type="arabicPeriod"/>
            </a:pPr>
            <a:r>
              <a:rPr lang="en-US" sz="2800" b="1" dirty="0" smtClean="0">
                <a:solidFill>
                  <a:srgbClr val="63554C"/>
                </a:solidFill>
              </a:rPr>
              <a:t>Focused on Progress and Growth</a:t>
            </a:r>
          </a:p>
          <a:p>
            <a:pPr marL="0" indent="0" fontAlgn="base">
              <a:spcBef>
                <a:spcPct val="0"/>
              </a:spcBef>
              <a:spcAft>
                <a:spcPct val="0"/>
              </a:spcAft>
            </a:pPr>
            <a:endParaRPr lang="en-US" sz="1200" b="1" dirty="0" smtClean="0">
              <a:solidFill>
                <a:srgbClr val="63554C"/>
              </a:solidFill>
            </a:endParaRPr>
          </a:p>
          <a:p>
            <a:pPr marL="514350" indent="-514350" fontAlgn="base">
              <a:spcBef>
                <a:spcPct val="0"/>
              </a:spcBef>
              <a:spcAft>
                <a:spcPct val="0"/>
              </a:spcAft>
              <a:buClr>
                <a:srgbClr val="73B632"/>
              </a:buClr>
              <a:buFont typeface="+mj-lt"/>
              <a:buAutoNum type="arabicPeriod" startAt="2"/>
            </a:pPr>
            <a:r>
              <a:rPr lang="en-US" sz="2800" b="1" dirty="0" smtClean="0">
                <a:solidFill>
                  <a:srgbClr val="63554C"/>
                </a:solidFill>
              </a:rPr>
              <a:t>K-8: </a:t>
            </a:r>
            <a:r>
              <a:rPr lang="en-US" sz="2800" dirty="0" smtClean="0">
                <a:solidFill>
                  <a:srgbClr val="63554C"/>
                </a:solidFill>
              </a:rPr>
              <a:t>Similar Indicators </a:t>
            </a:r>
            <a:r>
              <a:rPr lang="en-US" sz="2800" dirty="0" smtClean="0">
                <a:solidFill>
                  <a:srgbClr val="63554C"/>
                </a:solidFill>
                <a:sym typeface="Symbol" pitchFamily="18" charset="2"/>
              </a:rPr>
              <a:t> H</a:t>
            </a:r>
            <a:r>
              <a:rPr lang="en-US" sz="2800" dirty="0" smtClean="0">
                <a:solidFill>
                  <a:srgbClr val="63554C"/>
                </a:solidFill>
              </a:rPr>
              <a:t>igher Standards</a:t>
            </a:r>
          </a:p>
          <a:p>
            <a:pPr fontAlgn="base">
              <a:spcBef>
                <a:spcPct val="0"/>
              </a:spcBef>
              <a:spcAft>
                <a:spcPct val="0"/>
              </a:spcAft>
              <a:buClr>
                <a:srgbClr val="73B632"/>
              </a:buClr>
              <a:buFont typeface="Arial Bold" charset="0"/>
              <a:buAutoNum type="arabicPeriod" startAt="2"/>
            </a:pPr>
            <a:endParaRPr lang="en-US" sz="1200" b="1" dirty="0" smtClean="0">
              <a:solidFill>
                <a:srgbClr val="63554C"/>
              </a:solidFill>
            </a:endParaRPr>
          </a:p>
          <a:p>
            <a:pPr fontAlgn="base">
              <a:spcBef>
                <a:spcPct val="0"/>
              </a:spcBef>
              <a:spcAft>
                <a:spcPct val="0"/>
              </a:spcAft>
              <a:buClr>
                <a:srgbClr val="73B632"/>
              </a:buClr>
              <a:buFont typeface="Arial Bold" charset="0"/>
              <a:buAutoNum type="arabicPeriod" startAt="2"/>
            </a:pPr>
            <a:r>
              <a:rPr lang="en-US" sz="2800" b="1" dirty="0" smtClean="0">
                <a:solidFill>
                  <a:srgbClr val="63554C"/>
                </a:solidFill>
              </a:rPr>
              <a:t>High School: </a:t>
            </a:r>
            <a:r>
              <a:rPr lang="en-US" sz="2800" dirty="0" smtClean="0">
                <a:solidFill>
                  <a:srgbClr val="63554C"/>
                </a:solidFill>
              </a:rPr>
              <a:t>New Indicators </a:t>
            </a:r>
            <a:r>
              <a:rPr lang="en-US" sz="2800" dirty="0" smtClean="0">
                <a:solidFill>
                  <a:srgbClr val="63554C"/>
                </a:solidFill>
                <a:sym typeface="Symbol" pitchFamily="18" charset="2"/>
              </a:rPr>
              <a:t> </a:t>
            </a:r>
            <a:r>
              <a:rPr lang="en-US" sz="2800" dirty="0" smtClean="0">
                <a:solidFill>
                  <a:srgbClr val="63554C"/>
                </a:solidFill>
              </a:rPr>
              <a:t>Increased Expectations</a:t>
            </a:r>
          </a:p>
          <a:p>
            <a:pPr fontAlgn="base">
              <a:spcBef>
                <a:spcPct val="0"/>
              </a:spcBef>
              <a:spcAft>
                <a:spcPct val="0"/>
              </a:spcAft>
              <a:buClr>
                <a:srgbClr val="73B632"/>
              </a:buClr>
              <a:buFont typeface="Arial Bold" charset="0"/>
              <a:buAutoNum type="arabicPeriod" startAt="2"/>
            </a:pPr>
            <a:endParaRPr lang="en-US" sz="1200" b="1" dirty="0" smtClean="0">
              <a:solidFill>
                <a:srgbClr val="63554C"/>
              </a:solidFill>
            </a:endParaRPr>
          </a:p>
          <a:p>
            <a:pPr fontAlgn="base">
              <a:spcBef>
                <a:spcPct val="0"/>
              </a:spcBef>
              <a:spcAft>
                <a:spcPct val="0"/>
              </a:spcAft>
              <a:buClr>
                <a:srgbClr val="73B632"/>
              </a:buClr>
              <a:buFont typeface="Arial Bold" charset="0"/>
              <a:buAutoNum type="arabicPeriod" startAt="2"/>
            </a:pPr>
            <a:r>
              <a:rPr lang="en-US" sz="2800" b="1" dirty="0" smtClean="0">
                <a:solidFill>
                  <a:srgbClr val="63554C"/>
                </a:solidFill>
              </a:rPr>
              <a:t>Simpler, Understandable Reporting</a:t>
            </a:r>
          </a:p>
          <a:p>
            <a:pPr fontAlgn="base">
              <a:spcBef>
                <a:spcPct val="0"/>
              </a:spcBef>
              <a:spcAft>
                <a:spcPct val="0"/>
              </a:spcAft>
              <a:buClr>
                <a:srgbClr val="73B632"/>
              </a:buClr>
              <a:buFont typeface="Arial Bold" charset="0"/>
              <a:buAutoNum type="arabicPeriod" startAt="2"/>
            </a:pPr>
            <a:endParaRPr lang="en-US" sz="1200" b="1" dirty="0" smtClean="0">
              <a:solidFill>
                <a:srgbClr val="63554C"/>
              </a:solidFill>
            </a:endParaRPr>
          </a:p>
          <a:p>
            <a:pPr fontAlgn="base">
              <a:spcBef>
                <a:spcPct val="0"/>
              </a:spcBef>
              <a:spcAft>
                <a:spcPct val="0"/>
              </a:spcAft>
              <a:buClr>
                <a:srgbClr val="73B632"/>
              </a:buClr>
              <a:buFont typeface="Arial Bold" charset="0"/>
              <a:buAutoNum type="arabicPeriod" startAt="2"/>
            </a:pPr>
            <a:r>
              <a:rPr lang="en-US" sz="2800" b="1" dirty="0" smtClean="0">
                <a:solidFill>
                  <a:srgbClr val="63554C"/>
                </a:solidFill>
              </a:rPr>
              <a:t>Communication Tools</a:t>
            </a:r>
          </a:p>
          <a:p>
            <a:pPr fontAlgn="base">
              <a:spcBef>
                <a:spcPct val="0"/>
              </a:spcBef>
              <a:spcAft>
                <a:spcPct val="0"/>
              </a:spcAft>
              <a:buFont typeface="Arial Bold" charset="0"/>
              <a:buAutoNum type="arabicPeriod" startAt="2"/>
            </a:pPr>
            <a:endParaRPr lang="en-US" sz="2800" b="1" i="1" dirty="0" smtClean="0">
              <a:solidFill>
                <a:srgbClr val="63554C"/>
              </a:solidFill>
            </a:endParaRPr>
          </a:p>
          <a:p>
            <a:pPr fontAlgn="base">
              <a:spcBef>
                <a:spcPct val="0"/>
              </a:spcBef>
              <a:spcAft>
                <a:spcPct val="0"/>
              </a:spcAft>
              <a:buFont typeface="Arial Bold" charset="0"/>
              <a:buAutoNum type="arabicPeriod" startAt="2"/>
            </a:pPr>
            <a:endParaRPr lang="en-US" sz="2800" b="1" i="1" dirty="0" smtClean="0">
              <a:solidFill>
                <a:srgbClr val="63554C"/>
              </a:solidFill>
            </a:endParaRPr>
          </a:p>
        </p:txBody>
      </p:sp>
    </p:spTree>
    <p:extLst>
      <p:ext uri="{BB962C8B-B14F-4D97-AF65-F5344CB8AC3E}">
        <p14:creationId xmlns:p14="http://schemas.microsoft.com/office/powerpoint/2010/main" val="75079352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2532">
                                            <p:txEl>
                                              <p:pRg st="0" end="0"/>
                                            </p:txEl>
                                          </p:spTgt>
                                        </p:tgtEl>
                                        <p:attrNameLst>
                                          <p:attrName>style.visibility</p:attrName>
                                        </p:attrNameLst>
                                      </p:cBhvr>
                                      <p:to>
                                        <p:strVal val="visible"/>
                                      </p:to>
                                    </p:set>
                                    <p:animEffect transition="in" filter="fade">
                                      <p:cBhvr>
                                        <p:cTn id="7" dur="500"/>
                                        <p:tgtEl>
                                          <p:spTgt spid="2253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2532">
                                            <p:txEl>
                                              <p:pRg st="2" end="2"/>
                                            </p:txEl>
                                          </p:spTgt>
                                        </p:tgtEl>
                                        <p:attrNameLst>
                                          <p:attrName>style.visibility</p:attrName>
                                        </p:attrNameLst>
                                      </p:cBhvr>
                                      <p:to>
                                        <p:strVal val="visible"/>
                                      </p:to>
                                    </p:set>
                                    <p:animEffect transition="in" filter="fade">
                                      <p:cBhvr>
                                        <p:cTn id="12" dur="500"/>
                                        <p:tgtEl>
                                          <p:spTgt spid="22532">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22532">
                                            <p:txEl>
                                              <p:pRg st="4" end="4"/>
                                            </p:txEl>
                                          </p:spTgt>
                                        </p:tgtEl>
                                        <p:attrNameLst>
                                          <p:attrName>style.visibility</p:attrName>
                                        </p:attrNameLst>
                                      </p:cBhvr>
                                      <p:to>
                                        <p:strVal val="visible"/>
                                      </p:to>
                                    </p:set>
                                    <p:animEffect transition="in" filter="fade">
                                      <p:cBhvr>
                                        <p:cTn id="17" dur="500"/>
                                        <p:tgtEl>
                                          <p:spTgt spid="22532">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22532">
                                            <p:txEl>
                                              <p:pRg st="6" end="6"/>
                                            </p:txEl>
                                          </p:spTgt>
                                        </p:tgtEl>
                                        <p:attrNameLst>
                                          <p:attrName>style.visibility</p:attrName>
                                        </p:attrNameLst>
                                      </p:cBhvr>
                                      <p:to>
                                        <p:strVal val="visible"/>
                                      </p:to>
                                    </p:set>
                                    <p:animEffect transition="in" filter="fade">
                                      <p:cBhvr>
                                        <p:cTn id="22" dur="500"/>
                                        <p:tgtEl>
                                          <p:spTgt spid="22532">
                                            <p:txEl>
                                              <p:pRg st="6" end="6"/>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22532">
                                            <p:txEl>
                                              <p:pRg st="8" end="8"/>
                                            </p:txEl>
                                          </p:spTgt>
                                        </p:tgtEl>
                                        <p:attrNameLst>
                                          <p:attrName>style.visibility</p:attrName>
                                        </p:attrNameLst>
                                      </p:cBhvr>
                                      <p:to>
                                        <p:strVal val="visible"/>
                                      </p:to>
                                    </p:set>
                                    <p:animEffect transition="in" filter="fade">
                                      <p:cBhvr>
                                        <p:cTn id="27" dur="500"/>
                                        <p:tgtEl>
                                          <p:spTgt spid="2253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 name="Picture 3" descr="C:\Documents and Settings\mmartin\Desktop\MRM\RTTT\Implementation\Communications\READY\Visuals\READY Visual Tools\JPG\READY_Orang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75429" y="1506576"/>
            <a:ext cx="3193142" cy="339271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bwMode="auto">
          <a:xfrm>
            <a:off x="0" y="0"/>
            <a:ext cx="9144000" cy="6858000"/>
          </a:xfrm>
          <a:prstGeom prst="rect">
            <a:avLst/>
          </a:prstGeom>
          <a:solidFill>
            <a:schemeClr val="tx1">
              <a:alpha val="66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prstClr val="black"/>
              </a:solidFill>
              <a:latin typeface="Arial" charset="0"/>
              <a:ea typeface="ＭＳ Ｐゴシック" pitchFamily="1" charset="-128"/>
            </a:endParaRPr>
          </a:p>
        </p:txBody>
      </p:sp>
      <p:pic>
        <p:nvPicPr>
          <p:cNvPr id="7170" name="Picture 2" descr="C:\Documents and Settings\mmartin\Desktop\MRM\RTTT\Implementation\Communications\READY\Visuals\Rebecca Key Note\shutterstock_95342056.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1257"/>
            <a:ext cx="2944020" cy="1960250"/>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C:\Documents and Settings\mmartin\Desktop\MRM\RTTT\Implementation\Communications\READY\Visuals\Rebecca Key Note\shutterstock_92796157.jpg"/>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6207984" y="4871328"/>
            <a:ext cx="2941923" cy="198667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bwMode="auto">
          <a:xfrm>
            <a:off x="6193470" y="0"/>
            <a:ext cx="2950530" cy="1961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9" descr="C:\Documents and Settings\mmartin\Desktop\MRM\ACRE\Visual Tools\2522202.jpg"/>
          <p:cNvPicPr>
            <a:picLocks noChangeAspect="1" noChangeArrowheads="1"/>
          </p:cNvPicPr>
          <p:nvPr/>
        </p:nvPicPr>
        <p:blipFill rotWithShape="1">
          <a:blip r:embed="rId7" cstate="email">
            <a:extLst>
              <a:ext uri="{28A0092B-C50C-407E-A947-70E740481C1C}">
                <a14:useLocalDpi xmlns:a14="http://schemas.microsoft.com/office/drawing/2010/main"/>
              </a:ext>
            </a:extLst>
          </a:blip>
          <a:srcRect/>
          <a:stretch/>
        </p:blipFill>
        <p:spPr bwMode="auto">
          <a:xfrm>
            <a:off x="0" y="4871328"/>
            <a:ext cx="2944020" cy="1986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449943" y="2875002"/>
            <a:ext cx="10043886" cy="769441"/>
          </a:xfrm>
          <a:prstGeom prst="rect">
            <a:avLst/>
          </a:prstGeom>
          <a:noFill/>
        </p:spPr>
        <p:txBody>
          <a:bodyPr wrap="square" rtlCol="0">
            <a:spAutoFit/>
          </a:bodyPr>
          <a:lstStyle/>
          <a:p>
            <a:pPr algn="ctr"/>
            <a:r>
              <a:rPr lang="en-US" sz="4400" dirty="0" smtClean="0">
                <a:solidFill>
                  <a:schemeClr val="bg1"/>
                </a:solidFill>
                <a:latin typeface="Arial" pitchFamily="34" charset="0"/>
                <a:cs typeface="Arial" pitchFamily="34" charset="0"/>
              </a:rPr>
              <a:t>Questions and Discussion</a:t>
            </a:r>
            <a:endParaRPr lang="en-US" sz="4400"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26876204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bwMode="auto">
          <a:xfrm>
            <a:off x="475344" y="3987800"/>
            <a:ext cx="8229600" cy="1803400"/>
          </a:xfrm>
          <a:prstGeom prst="rect">
            <a:avLst/>
          </a:prstGeom>
          <a:solidFill>
            <a:srgbClr val="4A452A"/>
          </a:solidFill>
          <a:ln w="127000" cap="flat" cmpd="sng" algn="ctr">
            <a:solidFill>
              <a:srgbClr val="E7832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7" name="Rectangle 6"/>
          <p:cNvSpPr/>
          <p:nvPr/>
        </p:nvSpPr>
        <p:spPr bwMode="auto">
          <a:xfrm>
            <a:off x="475344" y="1879600"/>
            <a:ext cx="8229600" cy="1803400"/>
          </a:xfrm>
          <a:prstGeom prst="rect">
            <a:avLst/>
          </a:prstGeom>
          <a:solidFill>
            <a:srgbClr val="4A452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4" name="Title 1"/>
          <p:cNvSpPr txBox="1">
            <a:spLocks/>
          </p:cNvSpPr>
          <p:nvPr/>
        </p:nvSpPr>
        <p:spPr bwMode="auto">
          <a:xfrm>
            <a:off x="228600" y="304800"/>
            <a:ext cx="8534400" cy="1066800"/>
          </a:xfrm>
          <a:prstGeom prst="rect">
            <a:avLst/>
          </a:prstGeom>
          <a:noFill/>
          <a:ln>
            <a:noFill/>
          </a:ln>
          <a:extLst/>
        </p:spPr>
        <p:txBody>
          <a:bodyPr anchor="ctr"/>
          <a:lstStyle>
            <a:lvl1pPr algn="l" rtl="0" eaLnBrk="0" fontAlgn="base" hangingPunct="0">
              <a:spcBef>
                <a:spcPct val="0"/>
              </a:spcBef>
              <a:spcAft>
                <a:spcPct val="0"/>
              </a:spcAft>
              <a:defRPr sz="3600" b="1">
                <a:solidFill>
                  <a:srgbClr val="63554C"/>
                </a:solidFill>
                <a:latin typeface="+mj-lt"/>
                <a:ea typeface="+mj-ea"/>
                <a:cs typeface="ＭＳ Ｐゴシック" charset="0"/>
              </a:defRPr>
            </a:lvl1pPr>
            <a:lvl2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2pPr>
            <a:lvl3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3pPr>
            <a:lvl4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4pPr>
            <a:lvl5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5pPr>
            <a:lvl6pPr marL="457200" algn="ctr" rtl="0" fontAlgn="base">
              <a:spcBef>
                <a:spcPct val="0"/>
              </a:spcBef>
              <a:spcAft>
                <a:spcPct val="0"/>
              </a:spcAft>
              <a:defRPr sz="4400">
                <a:solidFill>
                  <a:srgbClr val="173962"/>
                </a:solidFill>
                <a:latin typeface="Arial Bold" pitchFamily="1" charset="0"/>
                <a:ea typeface="ＭＳ Ｐゴシック" pitchFamily="1" charset="-128"/>
              </a:defRPr>
            </a:lvl6pPr>
            <a:lvl7pPr marL="914400" algn="ctr" rtl="0" fontAlgn="base">
              <a:spcBef>
                <a:spcPct val="0"/>
              </a:spcBef>
              <a:spcAft>
                <a:spcPct val="0"/>
              </a:spcAft>
              <a:defRPr sz="4400">
                <a:solidFill>
                  <a:srgbClr val="173962"/>
                </a:solidFill>
                <a:latin typeface="Arial Bold" pitchFamily="1" charset="0"/>
                <a:ea typeface="ＭＳ Ｐゴシック" pitchFamily="1" charset="-128"/>
              </a:defRPr>
            </a:lvl7pPr>
            <a:lvl8pPr marL="1371600" algn="ctr" rtl="0" fontAlgn="base">
              <a:spcBef>
                <a:spcPct val="0"/>
              </a:spcBef>
              <a:spcAft>
                <a:spcPct val="0"/>
              </a:spcAft>
              <a:defRPr sz="4400">
                <a:solidFill>
                  <a:srgbClr val="173962"/>
                </a:solidFill>
                <a:latin typeface="Arial Bold" pitchFamily="1" charset="0"/>
                <a:ea typeface="ＭＳ Ｐゴシック" pitchFamily="1" charset="-128"/>
              </a:defRPr>
            </a:lvl8pPr>
            <a:lvl9pPr marL="1828800" algn="ctr" rtl="0" fontAlgn="base">
              <a:spcBef>
                <a:spcPct val="0"/>
              </a:spcBef>
              <a:spcAft>
                <a:spcPct val="0"/>
              </a:spcAft>
              <a:defRPr sz="4400">
                <a:solidFill>
                  <a:srgbClr val="173962"/>
                </a:solidFill>
                <a:latin typeface="Arial Bold" pitchFamily="1" charset="0"/>
                <a:ea typeface="ＭＳ Ｐゴシック" pitchFamily="1" charset="-128"/>
              </a:defRPr>
            </a:lvl9pPr>
          </a:lstStyle>
          <a:p>
            <a:pPr>
              <a:defRPr/>
            </a:pPr>
            <a:r>
              <a:rPr lang="en-US" dirty="0" smtClean="0"/>
              <a:t>A Change in the Claim of Testing</a:t>
            </a:r>
          </a:p>
        </p:txBody>
      </p:sp>
      <p:sp>
        <p:nvSpPr>
          <p:cNvPr id="5" name="Title 1"/>
          <p:cNvSpPr txBox="1">
            <a:spLocks/>
          </p:cNvSpPr>
          <p:nvPr/>
        </p:nvSpPr>
        <p:spPr bwMode="auto">
          <a:xfrm>
            <a:off x="856345" y="2209800"/>
            <a:ext cx="4724400" cy="1066800"/>
          </a:xfrm>
          <a:prstGeom prst="rect">
            <a:avLst/>
          </a:prstGeom>
          <a:noFill/>
          <a:ln>
            <a:noFill/>
          </a:ln>
          <a:extLst/>
        </p:spPr>
        <p:txBody>
          <a:bodyPr anchor="ctr"/>
          <a:lstStyle>
            <a:lvl1pPr algn="l" rtl="0" eaLnBrk="0" fontAlgn="base" hangingPunct="0">
              <a:spcBef>
                <a:spcPct val="0"/>
              </a:spcBef>
              <a:spcAft>
                <a:spcPct val="0"/>
              </a:spcAft>
              <a:defRPr sz="3600" b="1">
                <a:solidFill>
                  <a:srgbClr val="63554C"/>
                </a:solidFill>
                <a:latin typeface="+mj-lt"/>
                <a:ea typeface="+mj-ea"/>
                <a:cs typeface="ＭＳ Ｐゴシック" charset="0"/>
              </a:defRPr>
            </a:lvl1pPr>
            <a:lvl2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2pPr>
            <a:lvl3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3pPr>
            <a:lvl4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4pPr>
            <a:lvl5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5pPr>
            <a:lvl6pPr marL="457200" algn="ctr" rtl="0" fontAlgn="base">
              <a:spcBef>
                <a:spcPct val="0"/>
              </a:spcBef>
              <a:spcAft>
                <a:spcPct val="0"/>
              </a:spcAft>
              <a:defRPr sz="4400">
                <a:solidFill>
                  <a:srgbClr val="173962"/>
                </a:solidFill>
                <a:latin typeface="Arial Bold" pitchFamily="1" charset="0"/>
                <a:ea typeface="ＭＳ Ｐゴシック" pitchFamily="1" charset="-128"/>
              </a:defRPr>
            </a:lvl6pPr>
            <a:lvl7pPr marL="914400" algn="ctr" rtl="0" fontAlgn="base">
              <a:spcBef>
                <a:spcPct val="0"/>
              </a:spcBef>
              <a:spcAft>
                <a:spcPct val="0"/>
              </a:spcAft>
              <a:defRPr sz="4400">
                <a:solidFill>
                  <a:srgbClr val="173962"/>
                </a:solidFill>
                <a:latin typeface="Arial Bold" pitchFamily="1" charset="0"/>
                <a:ea typeface="ＭＳ Ｐゴシック" pitchFamily="1" charset="-128"/>
              </a:defRPr>
            </a:lvl7pPr>
            <a:lvl8pPr marL="1371600" algn="ctr" rtl="0" fontAlgn="base">
              <a:spcBef>
                <a:spcPct val="0"/>
              </a:spcBef>
              <a:spcAft>
                <a:spcPct val="0"/>
              </a:spcAft>
              <a:defRPr sz="4400">
                <a:solidFill>
                  <a:srgbClr val="173962"/>
                </a:solidFill>
                <a:latin typeface="Arial Bold" pitchFamily="1" charset="0"/>
                <a:ea typeface="ＭＳ Ｐゴシック" pitchFamily="1" charset="-128"/>
              </a:defRPr>
            </a:lvl8pPr>
            <a:lvl9pPr marL="1828800" algn="ctr" rtl="0" fontAlgn="base">
              <a:spcBef>
                <a:spcPct val="0"/>
              </a:spcBef>
              <a:spcAft>
                <a:spcPct val="0"/>
              </a:spcAft>
              <a:defRPr sz="4400">
                <a:solidFill>
                  <a:srgbClr val="173962"/>
                </a:solidFill>
                <a:latin typeface="Arial Bold" pitchFamily="1" charset="0"/>
                <a:ea typeface="ＭＳ Ｐゴシック" pitchFamily="1" charset="-128"/>
              </a:defRPr>
            </a:lvl9pPr>
          </a:lstStyle>
          <a:p>
            <a:pPr>
              <a:defRPr/>
            </a:pPr>
            <a:r>
              <a:rPr lang="en-US" b="0" dirty="0" smtClean="0">
                <a:solidFill>
                  <a:schemeClr val="accent1"/>
                </a:solidFill>
                <a:latin typeface="+mn-lt"/>
              </a:rPr>
              <a:t>Claims in the </a:t>
            </a:r>
            <a:r>
              <a:rPr lang="en-US" b="0" dirty="0">
                <a:solidFill>
                  <a:schemeClr val="accent1"/>
                </a:solidFill>
                <a:latin typeface="+mn-lt"/>
              </a:rPr>
              <a:t>P</a:t>
            </a:r>
            <a:r>
              <a:rPr lang="en-US" b="0" dirty="0" smtClean="0">
                <a:solidFill>
                  <a:schemeClr val="accent1"/>
                </a:solidFill>
                <a:latin typeface="+mn-lt"/>
              </a:rPr>
              <a:t>ast:  </a:t>
            </a:r>
            <a:r>
              <a:rPr lang="en-US" sz="4400" dirty="0" smtClean="0">
                <a:solidFill>
                  <a:schemeClr val="accent1"/>
                </a:solidFill>
              </a:rPr>
              <a:t/>
            </a:r>
            <a:br>
              <a:rPr lang="en-US" sz="4400" dirty="0" smtClean="0">
                <a:solidFill>
                  <a:schemeClr val="accent1"/>
                </a:solidFill>
              </a:rPr>
            </a:br>
            <a:r>
              <a:rPr lang="en-US" sz="4400" dirty="0" smtClean="0">
                <a:solidFill>
                  <a:schemeClr val="accent1"/>
                </a:solidFill>
              </a:rPr>
              <a:t>Proficiency</a:t>
            </a:r>
          </a:p>
        </p:txBody>
      </p:sp>
      <p:sp>
        <p:nvSpPr>
          <p:cNvPr id="9" name="Title 1"/>
          <p:cNvSpPr txBox="1">
            <a:spLocks/>
          </p:cNvSpPr>
          <p:nvPr/>
        </p:nvSpPr>
        <p:spPr bwMode="auto">
          <a:xfrm>
            <a:off x="856344" y="4343400"/>
            <a:ext cx="7543800" cy="1066800"/>
          </a:xfrm>
          <a:prstGeom prst="rect">
            <a:avLst/>
          </a:prstGeom>
          <a:noFill/>
          <a:ln>
            <a:noFill/>
          </a:ln>
          <a:extLst/>
        </p:spPr>
        <p:txBody>
          <a:bodyPr anchor="ctr"/>
          <a:lstStyle>
            <a:lvl1pPr algn="l" rtl="0" eaLnBrk="0" fontAlgn="base" hangingPunct="0">
              <a:spcBef>
                <a:spcPct val="0"/>
              </a:spcBef>
              <a:spcAft>
                <a:spcPct val="0"/>
              </a:spcAft>
              <a:defRPr sz="3600" b="1">
                <a:solidFill>
                  <a:srgbClr val="63554C"/>
                </a:solidFill>
                <a:latin typeface="+mj-lt"/>
                <a:ea typeface="+mj-ea"/>
                <a:cs typeface="ＭＳ Ｐゴシック" charset="0"/>
              </a:defRPr>
            </a:lvl1pPr>
            <a:lvl2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2pPr>
            <a:lvl3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3pPr>
            <a:lvl4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4pPr>
            <a:lvl5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5pPr>
            <a:lvl6pPr marL="457200" algn="ctr" rtl="0" fontAlgn="base">
              <a:spcBef>
                <a:spcPct val="0"/>
              </a:spcBef>
              <a:spcAft>
                <a:spcPct val="0"/>
              </a:spcAft>
              <a:defRPr sz="4400">
                <a:solidFill>
                  <a:srgbClr val="173962"/>
                </a:solidFill>
                <a:latin typeface="Arial Bold" pitchFamily="1" charset="0"/>
                <a:ea typeface="ＭＳ Ｐゴシック" pitchFamily="1" charset="-128"/>
              </a:defRPr>
            </a:lvl6pPr>
            <a:lvl7pPr marL="914400" algn="ctr" rtl="0" fontAlgn="base">
              <a:spcBef>
                <a:spcPct val="0"/>
              </a:spcBef>
              <a:spcAft>
                <a:spcPct val="0"/>
              </a:spcAft>
              <a:defRPr sz="4400">
                <a:solidFill>
                  <a:srgbClr val="173962"/>
                </a:solidFill>
                <a:latin typeface="Arial Bold" pitchFamily="1" charset="0"/>
                <a:ea typeface="ＭＳ Ｐゴシック" pitchFamily="1" charset="-128"/>
              </a:defRPr>
            </a:lvl7pPr>
            <a:lvl8pPr marL="1371600" algn="ctr" rtl="0" fontAlgn="base">
              <a:spcBef>
                <a:spcPct val="0"/>
              </a:spcBef>
              <a:spcAft>
                <a:spcPct val="0"/>
              </a:spcAft>
              <a:defRPr sz="4400">
                <a:solidFill>
                  <a:srgbClr val="173962"/>
                </a:solidFill>
                <a:latin typeface="Arial Bold" pitchFamily="1" charset="0"/>
                <a:ea typeface="ＭＳ Ｐゴシック" pitchFamily="1" charset="-128"/>
              </a:defRPr>
            </a:lvl8pPr>
            <a:lvl9pPr marL="1828800" algn="ctr" rtl="0" fontAlgn="base">
              <a:spcBef>
                <a:spcPct val="0"/>
              </a:spcBef>
              <a:spcAft>
                <a:spcPct val="0"/>
              </a:spcAft>
              <a:defRPr sz="4400">
                <a:solidFill>
                  <a:srgbClr val="173962"/>
                </a:solidFill>
                <a:latin typeface="Arial Bold" pitchFamily="1" charset="0"/>
                <a:ea typeface="ＭＳ Ｐゴシック" pitchFamily="1" charset="-128"/>
              </a:defRPr>
            </a:lvl9pPr>
          </a:lstStyle>
          <a:p>
            <a:pPr>
              <a:defRPr/>
            </a:pPr>
            <a:r>
              <a:rPr lang="en-US" b="0" dirty="0" smtClean="0">
                <a:solidFill>
                  <a:schemeClr val="accent1"/>
                </a:solidFill>
                <a:latin typeface="+mn-lt"/>
              </a:rPr>
              <a:t>Claims in the Future:  </a:t>
            </a:r>
            <a:r>
              <a:rPr lang="en-US" sz="4400" dirty="0" smtClean="0">
                <a:solidFill>
                  <a:schemeClr val="accent1"/>
                </a:solidFill>
              </a:rPr>
              <a:t/>
            </a:r>
            <a:br>
              <a:rPr lang="en-US" sz="4400" dirty="0" smtClean="0">
                <a:solidFill>
                  <a:schemeClr val="accent1"/>
                </a:solidFill>
              </a:rPr>
            </a:br>
            <a:r>
              <a:rPr lang="en-US" sz="4400" dirty="0" smtClean="0">
                <a:solidFill>
                  <a:schemeClr val="accent1"/>
                </a:solidFill>
              </a:rPr>
              <a:t>Career- and College- Ready</a:t>
            </a:r>
          </a:p>
        </p:txBody>
      </p:sp>
    </p:spTree>
    <p:extLst>
      <p:ext uri="{BB962C8B-B14F-4D97-AF65-F5344CB8AC3E}">
        <p14:creationId xmlns:p14="http://schemas.microsoft.com/office/powerpoint/2010/main" val="1499754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228600" y="304800"/>
            <a:ext cx="8534400" cy="1066800"/>
          </a:xfrm>
          <a:prstGeom prst="rect">
            <a:avLst/>
          </a:prstGeom>
          <a:noFill/>
          <a:ln>
            <a:noFill/>
          </a:ln>
          <a:extLst/>
        </p:spPr>
        <p:txBody>
          <a:bodyPr anchor="ctr"/>
          <a:lstStyle>
            <a:lvl1pPr algn="l" rtl="0" eaLnBrk="0" fontAlgn="base" hangingPunct="0">
              <a:spcBef>
                <a:spcPct val="0"/>
              </a:spcBef>
              <a:spcAft>
                <a:spcPct val="0"/>
              </a:spcAft>
              <a:defRPr sz="3600" b="1">
                <a:solidFill>
                  <a:srgbClr val="63554C"/>
                </a:solidFill>
                <a:latin typeface="+mj-lt"/>
                <a:ea typeface="+mj-ea"/>
                <a:cs typeface="ＭＳ Ｐゴシック" charset="0"/>
              </a:defRPr>
            </a:lvl1pPr>
            <a:lvl2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2pPr>
            <a:lvl3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3pPr>
            <a:lvl4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4pPr>
            <a:lvl5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5pPr>
            <a:lvl6pPr marL="457200" algn="ctr" rtl="0" fontAlgn="base">
              <a:spcBef>
                <a:spcPct val="0"/>
              </a:spcBef>
              <a:spcAft>
                <a:spcPct val="0"/>
              </a:spcAft>
              <a:defRPr sz="4400">
                <a:solidFill>
                  <a:srgbClr val="173962"/>
                </a:solidFill>
                <a:latin typeface="Arial Bold" pitchFamily="1" charset="0"/>
                <a:ea typeface="ＭＳ Ｐゴシック" pitchFamily="1" charset="-128"/>
              </a:defRPr>
            </a:lvl6pPr>
            <a:lvl7pPr marL="914400" algn="ctr" rtl="0" fontAlgn="base">
              <a:spcBef>
                <a:spcPct val="0"/>
              </a:spcBef>
              <a:spcAft>
                <a:spcPct val="0"/>
              </a:spcAft>
              <a:defRPr sz="4400">
                <a:solidFill>
                  <a:srgbClr val="173962"/>
                </a:solidFill>
                <a:latin typeface="Arial Bold" pitchFamily="1" charset="0"/>
                <a:ea typeface="ＭＳ Ｐゴシック" pitchFamily="1" charset="-128"/>
              </a:defRPr>
            </a:lvl7pPr>
            <a:lvl8pPr marL="1371600" algn="ctr" rtl="0" fontAlgn="base">
              <a:spcBef>
                <a:spcPct val="0"/>
              </a:spcBef>
              <a:spcAft>
                <a:spcPct val="0"/>
              </a:spcAft>
              <a:defRPr sz="4400">
                <a:solidFill>
                  <a:srgbClr val="173962"/>
                </a:solidFill>
                <a:latin typeface="Arial Bold" pitchFamily="1" charset="0"/>
                <a:ea typeface="ＭＳ Ｐゴシック" pitchFamily="1" charset="-128"/>
              </a:defRPr>
            </a:lvl8pPr>
            <a:lvl9pPr marL="1828800" algn="ctr" rtl="0" fontAlgn="base">
              <a:spcBef>
                <a:spcPct val="0"/>
              </a:spcBef>
              <a:spcAft>
                <a:spcPct val="0"/>
              </a:spcAft>
              <a:defRPr sz="4400">
                <a:solidFill>
                  <a:srgbClr val="173962"/>
                </a:solidFill>
                <a:latin typeface="Arial Bold" pitchFamily="1" charset="0"/>
                <a:ea typeface="ＭＳ Ｐゴシック" pitchFamily="1" charset="-128"/>
              </a:defRPr>
            </a:lvl9pPr>
          </a:lstStyle>
          <a:p>
            <a:pPr>
              <a:defRPr/>
            </a:pPr>
            <a:r>
              <a:rPr lang="en-US" dirty="0" smtClean="0"/>
              <a:t>Assessment</a:t>
            </a:r>
          </a:p>
        </p:txBody>
      </p:sp>
      <p:sp>
        <p:nvSpPr>
          <p:cNvPr id="2" name="Content Placeholder 1"/>
          <p:cNvSpPr>
            <a:spLocks noGrp="1"/>
          </p:cNvSpPr>
          <p:nvPr>
            <p:ph idx="1"/>
          </p:nvPr>
        </p:nvSpPr>
        <p:spPr>
          <a:xfrm>
            <a:off x="762000" y="2286000"/>
            <a:ext cx="7315200" cy="1981200"/>
          </a:xfrm>
        </p:spPr>
        <p:txBody>
          <a:bodyPr/>
          <a:lstStyle/>
          <a:p>
            <a:pPr marL="0" indent="0" algn="ctr">
              <a:buNone/>
            </a:pPr>
            <a:r>
              <a:rPr lang="en-US" sz="4800" dirty="0" smtClean="0">
                <a:solidFill>
                  <a:srgbClr val="4A452A"/>
                </a:solidFill>
              </a:rPr>
              <a:t>A Closer Look at the Next Generation of State Assessments</a:t>
            </a:r>
            <a:endParaRPr lang="en-US" sz="4800" b="1" dirty="0">
              <a:solidFill>
                <a:srgbClr val="4A452A"/>
              </a:solidFill>
            </a:endParaRPr>
          </a:p>
        </p:txBody>
      </p:sp>
    </p:spTree>
    <p:extLst>
      <p:ext uri="{BB962C8B-B14F-4D97-AF65-F5344CB8AC3E}">
        <p14:creationId xmlns:p14="http://schemas.microsoft.com/office/powerpoint/2010/main" val="2513651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76200" y="0"/>
            <a:ext cx="9220200" cy="6858000"/>
          </a:xfrm>
          <a:prstGeom prst="rect">
            <a:avLst/>
          </a:prstGeom>
          <a:solidFill>
            <a:srgbClr val="463D35"/>
          </a:solidFill>
          <a:ln w="9525" cap="flat" cmpd="sng" algn="ctr">
            <a:solidFill>
              <a:schemeClr val="accent5">
                <a:lumMod val="75000"/>
              </a:schemeClr>
            </a:solidFill>
            <a:prstDash val="solid"/>
            <a:round/>
            <a:headEnd type="none" w="med" len="med"/>
            <a:tailEnd type="none" w="med" len="med"/>
          </a:ln>
          <a:effectLst/>
        </p:spPr>
        <p:txBody>
          <a:bodyPr/>
          <a:lstStyle/>
          <a:p>
            <a:pPr eaLnBrk="0" fontAlgn="base" hangingPunct="0">
              <a:spcBef>
                <a:spcPct val="0"/>
              </a:spcBef>
              <a:spcAft>
                <a:spcPct val="0"/>
              </a:spcAft>
              <a:defRPr/>
            </a:pPr>
            <a:endParaRPr lang="en-US" sz="2400" dirty="0">
              <a:solidFill>
                <a:srgbClr val="000000"/>
              </a:solidFill>
              <a:cs typeface="ＭＳ Ｐゴシック"/>
            </a:endParaRPr>
          </a:p>
        </p:txBody>
      </p:sp>
      <p:sp>
        <p:nvSpPr>
          <p:cNvPr id="15363" name="Title 2"/>
          <p:cNvSpPr>
            <a:spLocks noGrp="1"/>
          </p:cNvSpPr>
          <p:nvPr>
            <p:ph type="title"/>
          </p:nvPr>
        </p:nvSpPr>
        <p:spPr>
          <a:xfrm>
            <a:off x="76200" y="-228600"/>
            <a:ext cx="8534400" cy="1066800"/>
          </a:xfrm>
        </p:spPr>
        <p:txBody>
          <a:bodyPr/>
          <a:lstStyle/>
          <a:p>
            <a:r>
              <a:rPr lang="en-US" sz="2400" smtClean="0">
                <a:solidFill>
                  <a:schemeClr val="accent1"/>
                </a:solidFill>
              </a:rPr>
              <a:t>Changing what we think of as </a:t>
            </a:r>
            <a:r>
              <a:rPr lang="ja-JP" altLang="en-US" sz="2400" smtClean="0">
                <a:solidFill>
                  <a:schemeClr val="accent1"/>
                </a:solidFill>
              </a:rPr>
              <a:t>“</a:t>
            </a:r>
            <a:r>
              <a:rPr lang="en-US" altLang="ja-JP" sz="2400" smtClean="0">
                <a:solidFill>
                  <a:schemeClr val="accent1"/>
                </a:solidFill>
              </a:rPr>
              <a:t>State Assessments</a:t>
            </a:r>
            <a:r>
              <a:rPr lang="ja-JP" altLang="en-US" sz="2400" smtClean="0">
                <a:solidFill>
                  <a:schemeClr val="accent1"/>
                </a:solidFill>
              </a:rPr>
              <a:t>”</a:t>
            </a:r>
            <a:endParaRPr lang="en-US" sz="2400" smtClean="0">
              <a:solidFill>
                <a:schemeClr val="accent1"/>
              </a:solidFill>
            </a:endParaRPr>
          </a:p>
        </p:txBody>
      </p:sp>
      <p:pic>
        <p:nvPicPr>
          <p:cNvPr id="23556" name="Picture 4" descr="C:\Documents and Settings\mmartin\Desktop\MRM\ACRE\Visual Tools\testing images\shutterstock_263539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1488" y="1495425"/>
            <a:ext cx="1128712"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2"/>
          <p:cNvSpPr txBox="1">
            <a:spLocks/>
          </p:cNvSpPr>
          <p:nvPr/>
        </p:nvSpPr>
        <p:spPr bwMode="auto">
          <a:xfrm>
            <a:off x="4114800" y="784225"/>
            <a:ext cx="1600200"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pitchFamily="34" charset="0"/>
                <a:ea typeface="ＭＳ Ｐゴシック" charset="-128"/>
              </a:defRPr>
            </a:lvl1pPr>
            <a:lvl2pPr marL="742950" indent="-285750">
              <a:defRPr sz="2400">
                <a:solidFill>
                  <a:schemeClr val="tx1"/>
                </a:solidFill>
                <a:latin typeface="Arial" pitchFamily="34" charset="0"/>
                <a:ea typeface="ＭＳ Ｐゴシック" charset="-128"/>
              </a:defRPr>
            </a:lvl2pPr>
            <a:lvl3pPr marL="1143000" indent="-228600">
              <a:defRPr sz="2400">
                <a:solidFill>
                  <a:schemeClr val="tx1"/>
                </a:solidFill>
                <a:latin typeface="Arial" pitchFamily="34" charset="0"/>
                <a:ea typeface="ＭＳ Ｐゴシック" charset="-128"/>
              </a:defRPr>
            </a:lvl3pPr>
            <a:lvl4pPr marL="1600200" indent="-228600">
              <a:defRPr sz="2400">
                <a:solidFill>
                  <a:schemeClr val="tx1"/>
                </a:solidFill>
                <a:latin typeface="Arial" pitchFamily="34" charset="0"/>
                <a:ea typeface="ＭＳ Ｐゴシック" charset="-128"/>
              </a:defRPr>
            </a:lvl4pPr>
            <a:lvl5pPr marL="2057400" indent="-22860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eaLnBrk="0" fontAlgn="base" hangingPunct="0">
              <a:spcBef>
                <a:spcPct val="0"/>
              </a:spcBef>
              <a:spcAft>
                <a:spcPct val="0"/>
              </a:spcAft>
            </a:pPr>
            <a:r>
              <a:rPr lang="en-US" sz="1800" smtClean="0">
                <a:solidFill>
                  <a:srgbClr val="FFFFFF"/>
                </a:solidFill>
              </a:rPr>
              <a:t>This is what </a:t>
            </a:r>
            <a:br>
              <a:rPr lang="en-US" sz="1800" smtClean="0">
                <a:solidFill>
                  <a:srgbClr val="FFFFFF"/>
                </a:solidFill>
              </a:rPr>
            </a:br>
            <a:r>
              <a:rPr lang="en-US" sz="1800" smtClean="0">
                <a:solidFill>
                  <a:srgbClr val="FFFFFF"/>
                </a:solidFill>
              </a:rPr>
              <a:t>we</a:t>
            </a:r>
            <a:r>
              <a:rPr lang="ja-JP" altLang="en-US" sz="1800" smtClean="0">
                <a:solidFill>
                  <a:srgbClr val="FFFFFF"/>
                </a:solidFill>
              </a:rPr>
              <a:t>’</a:t>
            </a:r>
            <a:r>
              <a:rPr lang="en-US" altLang="ja-JP" sz="1800" smtClean="0">
                <a:solidFill>
                  <a:srgbClr val="FFFFFF"/>
                </a:solidFill>
              </a:rPr>
              <a:t>ve known</a:t>
            </a:r>
            <a:endParaRPr lang="en-US" sz="1800" smtClean="0">
              <a:solidFill>
                <a:srgbClr val="FFFFFF"/>
              </a:solidFill>
            </a:endParaRPr>
          </a:p>
        </p:txBody>
      </p:sp>
      <p:sp>
        <p:nvSpPr>
          <p:cNvPr id="4" name="Rectangle 3"/>
          <p:cNvSpPr/>
          <p:nvPr/>
        </p:nvSpPr>
        <p:spPr bwMode="auto">
          <a:xfrm>
            <a:off x="1287391" y="1505857"/>
            <a:ext cx="2659744" cy="732971"/>
          </a:xfrm>
          <a:prstGeom prst="rect">
            <a:avLst/>
          </a:prstGeom>
          <a:solidFill>
            <a:schemeClr val="accent1"/>
          </a:solidFill>
          <a:ln w="9525" cap="flat" cmpd="sng" algn="ctr">
            <a:solidFill>
              <a:schemeClr val="accent5">
                <a:lumMod val="75000"/>
              </a:schemeClr>
            </a:solidFill>
            <a:prstDash val="solid"/>
            <a:round/>
            <a:headEnd type="none" w="med" len="med"/>
            <a:tailEnd type="none" w="med" len="med"/>
          </a:ln>
          <a:effectLst/>
          <a:scene3d>
            <a:camera prst="orthographicFront"/>
            <a:lightRig rig="threePt" dir="t"/>
          </a:scene3d>
          <a:sp3d extrusionH="222250" contourW="38100">
            <a:bevelT/>
            <a:extrusionClr>
              <a:srgbClr val="E7832F"/>
            </a:extrusionClr>
            <a:contourClr>
              <a:srgbClr val="E7832F"/>
            </a:contourClr>
          </a:sp3d>
        </p:spPr>
        <p:txBody>
          <a:bodyPr/>
          <a:lstStyle/>
          <a:p>
            <a:pPr eaLnBrk="0" fontAlgn="base" hangingPunct="0">
              <a:spcBef>
                <a:spcPct val="0"/>
              </a:spcBef>
              <a:spcAft>
                <a:spcPct val="0"/>
              </a:spcAft>
              <a:defRPr/>
            </a:pPr>
            <a:endParaRPr lang="en-US" sz="2400" dirty="0">
              <a:solidFill>
                <a:srgbClr val="000000"/>
              </a:solidFill>
              <a:cs typeface="ＭＳ Ｐゴシック"/>
            </a:endParaRPr>
          </a:p>
        </p:txBody>
      </p:sp>
      <p:sp>
        <p:nvSpPr>
          <p:cNvPr id="10" name="Title 2"/>
          <p:cNvSpPr txBox="1">
            <a:spLocks/>
          </p:cNvSpPr>
          <p:nvPr/>
        </p:nvSpPr>
        <p:spPr bwMode="auto">
          <a:xfrm>
            <a:off x="1284288" y="1357313"/>
            <a:ext cx="2616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pitchFamily="34" charset="0"/>
                <a:ea typeface="ＭＳ Ｐゴシック" charset="-128"/>
              </a:defRPr>
            </a:lvl1pPr>
            <a:lvl2pPr marL="742950" indent="-285750">
              <a:defRPr sz="2400">
                <a:solidFill>
                  <a:schemeClr val="tx1"/>
                </a:solidFill>
                <a:latin typeface="Arial" pitchFamily="34" charset="0"/>
                <a:ea typeface="ＭＳ Ｐゴシック" charset="-128"/>
              </a:defRPr>
            </a:lvl2pPr>
            <a:lvl3pPr marL="1143000" indent="-228600">
              <a:defRPr sz="2400">
                <a:solidFill>
                  <a:schemeClr val="tx1"/>
                </a:solidFill>
                <a:latin typeface="Arial" pitchFamily="34" charset="0"/>
                <a:ea typeface="ＭＳ Ｐゴシック" charset="-128"/>
              </a:defRPr>
            </a:lvl3pPr>
            <a:lvl4pPr marL="1600200" indent="-228600">
              <a:defRPr sz="2400">
                <a:solidFill>
                  <a:schemeClr val="tx1"/>
                </a:solidFill>
                <a:latin typeface="Arial" pitchFamily="34" charset="0"/>
                <a:ea typeface="ＭＳ Ｐゴシック" charset="-128"/>
              </a:defRPr>
            </a:lvl4pPr>
            <a:lvl5pPr marL="2057400" indent="-22860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algn="ctr" eaLnBrk="0" fontAlgn="base" hangingPunct="0">
              <a:spcBef>
                <a:spcPct val="0"/>
              </a:spcBef>
              <a:spcAft>
                <a:spcPct val="0"/>
              </a:spcAft>
            </a:pPr>
            <a:r>
              <a:rPr lang="en-US" b="1" smtClean="0">
                <a:solidFill>
                  <a:srgbClr val="463D35"/>
                </a:solidFill>
              </a:rPr>
              <a:t>Summative </a:t>
            </a:r>
          </a:p>
        </p:txBody>
      </p:sp>
      <p:sp>
        <p:nvSpPr>
          <p:cNvPr id="11" name="Rectangle 10"/>
          <p:cNvSpPr/>
          <p:nvPr/>
        </p:nvSpPr>
        <p:spPr bwMode="auto">
          <a:xfrm>
            <a:off x="779392" y="3196771"/>
            <a:ext cx="3646714" cy="732971"/>
          </a:xfrm>
          <a:prstGeom prst="rect">
            <a:avLst/>
          </a:prstGeom>
          <a:solidFill>
            <a:schemeClr val="accent1"/>
          </a:solidFill>
          <a:ln w="9525" cap="flat" cmpd="sng" algn="ctr">
            <a:solidFill>
              <a:schemeClr val="accent5">
                <a:lumMod val="75000"/>
              </a:schemeClr>
            </a:solidFill>
            <a:prstDash val="solid"/>
            <a:round/>
            <a:headEnd type="none" w="med" len="med"/>
            <a:tailEnd type="none" w="med" len="med"/>
          </a:ln>
          <a:effectLst/>
          <a:scene3d>
            <a:camera prst="orthographicFront"/>
            <a:lightRig rig="threePt" dir="t"/>
          </a:scene3d>
          <a:sp3d extrusionH="222250" contourW="38100">
            <a:bevelT/>
            <a:extrusionClr>
              <a:srgbClr val="E7832F"/>
            </a:extrusionClr>
            <a:contourClr>
              <a:srgbClr val="E7832F"/>
            </a:contourClr>
          </a:sp3d>
        </p:spPr>
        <p:txBody>
          <a:bodyPr/>
          <a:lstStyle/>
          <a:p>
            <a:pPr eaLnBrk="0" fontAlgn="base" hangingPunct="0">
              <a:spcBef>
                <a:spcPct val="0"/>
              </a:spcBef>
              <a:spcAft>
                <a:spcPct val="0"/>
              </a:spcAft>
              <a:defRPr/>
            </a:pPr>
            <a:endParaRPr lang="en-US" sz="2400" dirty="0">
              <a:solidFill>
                <a:srgbClr val="000000"/>
              </a:solidFill>
              <a:cs typeface="ＭＳ Ｐゴシック"/>
            </a:endParaRPr>
          </a:p>
        </p:txBody>
      </p:sp>
      <p:sp>
        <p:nvSpPr>
          <p:cNvPr id="12" name="Title 2"/>
          <p:cNvSpPr txBox="1">
            <a:spLocks/>
          </p:cNvSpPr>
          <p:nvPr/>
        </p:nvSpPr>
        <p:spPr bwMode="auto">
          <a:xfrm>
            <a:off x="693738" y="3048000"/>
            <a:ext cx="3817937"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pitchFamily="34" charset="0"/>
                <a:ea typeface="ＭＳ Ｐゴシック" charset="-128"/>
              </a:defRPr>
            </a:lvl1pPr>
            <a:lvl2pPr marL="742950" indent="-285750">
              <a:defRPr sz="2400">
                <a:solidFill>
                  <a:schemeClr val="tx1"/>
                </a:solidFill>
                <a:latin typeface="Arial" pitchFamily="34" charset="0"/>
                <a:ea typeface="ＭＳ Ｐゴシック" charset="-128"/>
              </a:defRPr>
            </a:lvl2pPr>
            <a:lvl3pPr marL="1143000" indent="-228600">
              <a:defRPr sz="2400">
                <a:solidFill>
                  <a:schemeClr val="tx1"/>
                </a:solidFill>
                <a:latin typeface="Arial" pitchFamily="34" charset="0"/>
                <a:ea typeface="ＭＳ Ｐゴシック" charset="-128"/>
              </a:defRPr>
            </a:lvl3pPr>
            <a:lvl4pPr marL="1600200" indent="-228600">
              <a:defRPr sz="2400">
                <a:solidFill>
                  <a:schemeClr val="tx1"/>
                </a:solidFill>
                <a:latin typeface="Arial" pitchFamily="34" charset="0"/>
                <a:ea typeface="ＭＳ Ｐゴシック" charset="-128"/>
              </a:defRPr>
            </a:lvl4pPr>
            <a:lvl5pPr marL="2057400" indent="-22860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algn="ctr" eaLnBrk="0" fontAlgn="base" hangingPunct="0">
              <a:spcBef>
                <a:spcPct val="0"/>
              </a:spcBef>
              <a:spcAft>
                <a:spcPct val="0"/>
              </a:spcAft>
            </a:pPr>
            <a:r>
              <a:rPr lang="en-US" b="1" smtClean="0">
                <a:solidFill>
                  <a:srgbClr val="463D35"/>
                </a:solidFill>
              </a:rPr>
              <a:t>Interim Tools</a:t>
            </a:r>
          </a:p>
        </p:txBody>
      </p:sp>
      <p:sp>
        <p:nvSpPr>
          <p:cNvPr id="13" name="Rectangle 12"/>
          <p:cNvSpPr/>
          <p:nvPr/>
        </p:nvSpPr>
        <p:spPr bwMode="auto">
          <a:xfrm>
            <a:off x="278649" y="5025571"/>
            <a:ext cx="4611914" cy="732971"/>
          </a:xfrm>
          <a:prstGeom prst="rect">
            <a:avLst/>
          </a:prstGeom>
          <a:solidFill>
            <a:schemeClr val="accent1"/>
          </a:solidFill>
          <a:ln w="9525" cap="flat" cmpd="sng" algn="ctr">
            <a:solidFill>
              <a:schemeClr val="accent5">
                <a:lumMod val="75000"/>
              </a:schemeClr>
            </a:solidFill>
            <a:prstDash val="solid"/>
            <a:round/>
            <a:headEnd type="none" w="med" len="med"/>
            <a:tailEnd type="none" w="med" len="med"/>
          </a:ln>
          <a:effectLst/>
          <a:scene3d>
            <a:camera prst="orthographicFront"/>
            <a:lightRig rig="threePt" dir="t"/>
          </a:scene3d>
          <a:sp3d extrusionH="222250" contourW="38100">
            <a:bevelT/>
            <a:extrusionClr>
              <a:srgbClr val="E7832F"/>
            </a:extrusionClr>
            <a:contourClr>
              <a:srgbClr val="E7832F"/>
            </a:contourClr>
          </a:sp3d>
        </p:spPr>
        <p:txBody>
          <a:bodyPr/>
          <a:lstStyle/>
          <a:p>
            <a:pPr eaLnBrk="0" fontAlgn="base" hangingPunct="0">
              <a:spcBef>
                <a:spcPct val="0"/>
              </a:spcBef>
              <a:spcAft>
                <a:spcPct val="0"/>
              </a:spcAft>
              <a:defRPr/>
            </a:pPr>
            <a:endParaRPr lang="en-US" sz="2400" dirty="0">
              <a:solidFill>
                <a:srgbClr val="000000"/>
              </a:solidFill>
              <a:cs typeface="ＭＳ Ｐゴシック"/>
            </a:endParaRPr>
          </a:p>
        </p:txBody>
      </p:sp>
      <p:sp>
        <p:nvSpPr>
          <p:cNvPr id="14" name="Title 2"/>
          <p:cNvSpPr txBox="1">
            <a:spLocks/>
          </p:cNvSpPr>
          <p:nvPr/>
        </p:nvSpPr>
        <p:spPr bwMode="auto">
          <a:xfrm>
            <a:off x="76200" y="4876800"/>
            <a:ext cx="50165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pitchFamily="34" charset="0"/>
                <a:ea typeface="ＭＳ Ｐゴシック" charset="-128"/>
              </a:defRPr>
            </a:lvl1pPr>
            <a:lvl2pPr marL="742950" indent="-285750">
              <a:defRPr sz="2400">
                <a:solidFill>
                  <a:schemeClr val="tx1"/>
                </a:solidFill>
                <a:latin typeface="Arial" pitchFamily="34" charset="0"/>
                <a:ea typeface="ＭＳ Ｐゴシック" charset="-128"/>
              </a:defRPr>
            </a:lvl2pPr>
            <a:lvl3pPr marL="1143000" indent="-228600">
              <a:defRPr sz="2400">
                <a:solidFill>
                  <a:schemeClr val="tx1"/>
                </a:solidFill>
                <a:latin typeface="Arial" pitchFamily="34" charset="0"/>
                <a:ea typeface="ＭＳ Ｐゴシック" charset="-128"/>
              </a:defRPr>
            </a:lvl3pPr>
            <a:lvl4pPr marL="1600200" indent="-228600">
              <a:defRPr sz="2400">
                <a:solidFill>
                  <a:schemeClr val="tx1"/>
                </a:solidFill>
                <a:latin typeface="Arial" pitchFamily="34" charset="0"/>
                <a:ea typeface="ＭＳ Ｐゴシック" charset="-128"/>
              </a:defRPr>
            </a:lvl4pPr>
            <a:lvl5pPr marL="2057400" indent="-22860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algn="ctr" eaLnBrk="0" fontAlgn="base" hangingPunct="0">
              <a:spcBef>
                <a:spcPct val="0"/>
              </a:spcBef>
              <a:spcAft>
                <a:spcPct val="0"/>
              </a:spcAft>
            </a:pPr>
            <a:r>
              <a:rPr lang="en-US" b="1" smtClean="0">
                <a:solidFill>
                  <a:srgbClr val="463D35"/>
                </a:solidFill>
              </a:rPr>
              <a:t>Formative Processes</a:t>
            </a:r>
          </a:p>
        </p:txBody>
      </p:sp>
      <p:cxnSp>
        <p:nvCxnSpPr>
          <p:cNvPr id="15378" name="Straight Connector 7"/>
          <p:cNvCxnSpPr>
            <a:cxnSpLocks noChangeShapeType="1"/>
          </p:cNvCxnSpPr>
          <p:nvPr/>
        </p:nvCxnSpPr>
        <p:spPr bwMode="auto">
          <a:xfrm>
            <a:off x="0" y="2590800"/>
            <a:ext cx="9144000" cy="0"/>
          </a:xfrm>
          <a:prstGeom prst="line">
            <a:avLst/>
          </a:prstGeom>
          <a:noFill/>
          <a:ln w="9525">
            <a:solidFill>
              <a:schemeClr val="accent1"/>
            </a:solidFill>
            <a:prstDash val="sysDash"/>
            <a:round/>
            <a:headEnd/>
            <a:tailEnd/>
          </a:ln>
          <a:extLst>
            <a:ext uri="{909E8E84-426E-40DD-AFC4-6F175D3DCCD1}">
              <a14:hiddenFill xmlns:a14="http://schemas.microsoft.com/office/drawing/2010/main">
                <a:noFill/>
              </a14:hiddenFill>
            </a:ext>
          </a:extLst>
        </p:spPr>
      </p:cxnSp>
      <p:cxnSp>
        <p:nvCxnSpPr>
          <p:cNvPr id="15379" name="Straight Connector 16"/>
          <p:cNvCxnSpPr>
            <a:cxnSpLocks noChangeShapeType="1"/>
          </p:cNvCxnSpPr>
          <p:nvPr/>
        </p:nvCxnSpPr>
        <p:spPr bwMode="auto">
          <a:xfrm>
            <a:off x="0" y="4510088"/>
            <a:ext cx="9144000" cy="0"/>
          </a:xfrm>
          <a:prstGeom prst="line">
            <a:avLst/>
          </a:prstGeom>
          <a:noFill/>
          <a:ln w="9525">
            <a:solidFill>
              <a:schemeClr val="accent1"/>
            </a:solidFill>
            <a:prstDash val="sysDash"/>
            <a:round/>
            <a:headEnd/>
            <a:tailEnd/>
          </a:ln>
          <a:extLst>
            <a:ext uri="{909E8E84-426E-40DD-AFC4-6F175D3DCCD1}">
              <a14:hiddenFill xmlns:a14="http://schemas.microsoft.com/office/drawing/2010/main">
                <a:noFill/>
              </a14:hiddenFill>
            </a:ext>
          </a:extLst>
        </p:spPr>
      </p:cxnSp>
      <p:sp>
        <p:nvSpPr>
          <p:cNvPr id="15" name="TextBox 14"/>
          <p:cNvSpPr txBox="1">
            <a:spLocks noChangeArrowheads="1"/>
          </p:cNvSpPr>
          <p:nvPr/>
        </p:nvSpPr>
        <p:spPr bwMode="auto">
          <a:xfrm>
            <a:off x="5990772" y="595086"/>
            <a:ext cx="320040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400">
                <a:solidFill>
                  <a:schemeClr val="tx1"/>
                </a:solidFill>
                <a:latin typeface="Arial" pitchFamily="34" charset="0"/>
                <a:ea typeface="ＭＳ Ｐゴシック" charset="-128"/>
              </a:defRPr>
            </a:lvl1pPr>
            <a:lvl2pPr marL="742950" indent="-285750">
              <a:defRPr sz="2400">
                <a:solidFill>
                  <a:schemeClr val="tx1"/>
                </a:solidFill>
                <a:latin typeface="Arial" pitchFamily="34" charset="0"/>
                <a:ea typeface="ＭＳ Ｐゴシック" charset="-128"/>
              </a:defRPr>
            </a:lvl2pPr>
            <a:lvl3pPr marL="1143000" indent="-228600">
              <a:defRPr sz="2400">
                <a:solidFill>
                  <a:schemeClr val="tx1"/>
                </a:solidFill>
                <a:latin typeface="Arial" pitchFamily="34" charset="0"/>
                <a:ea typeface="ＭＳ Ｐゴシック" charset="-128"/>
              </a:defRPr>
            </a:lvl3pPr>
            <a:lvl4pPr marL="1600200" indent="-228600">
              <a:defRPr sz="2400">
                <a:solidFill>
                  <a:schemeClr val="tx1"/>
                </a:solidFill>
                <a:latin typeface="Arial" pitchFamily="34" charset="0"/>
                <a:ea typeface="ＭＳ Ｐゴシック" charset="-128"/>
              </a:defRPr>
            </a:lvl4pPr>
            <a:lvl5pPr marL="2057400" indent="-22860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fontAlgn="base">
              <a:spcBef>
                <a:spcPct val="0"/>
              </a:spcBef>
              <a:spcAft>
                <a:spcPct val="0"/>
              </a:spcAft>
              <a:buFont typeface="Arial" pitchFamily="34" charset="0"/>
              <a:buChar char="•"/>
            </a:pPr>
            <a:r>
              <a:rPr lang="en-US" dirty="0" smtClean="0">
                <a:solidFill>
                  <a:srgbClr val="FFFFFF"/>
                </a:solidFill>
              </a:rPr>
              <a:t>Constructed Response</a:t>
            </a:r>
          </a:p>
          <a:p>
            <a:pPr fontAlgn="base">
              <a:spcBef>
                <a:spcPct val="0"/>
              </a:spcBef>
              <a:spcAft>
                <a:spcPct val="0"/>
              </a:spcAft>
              <a:buFont typeface="Arial" pitchFamily="34" charset="0"/>
              <a:buChar char="•"/>
            </a:pPr>
            <a:r>
              <a:rPr lang="en-US" dirty="0" smtClean="0">
                <a:solidFill>
                  <a:srgbClr val="FFFFFF"/>
                </a:solidFill>
              </a:rPr>
              <a:t>Performance Tasks</a:t>
            </a:r>
          </a:p>
          <a:p>
            <a:pPr fontAlgn="base">
              <a:spcBef>
                <a:spcPct val="0"/>
              </a:spcBef>
              <a:spcAft>
                <a:spcPct val="0"/>
              </a:spcAft>
              <a:buFont typeface="Arial" pitchFamily="34" charset="0"/>
              <a:buChar char="•"/>
            </a:pPr>
            <a:r>
              <a:rPr lang="en-US" dirty="0" smtClean="0">
                <a:solidFill>
                  <a:srgbClr val="FFFFFF"/>
                </a:solidFill>
              </a:rPr>
              <a:t>Computer Adaptive Testing</a:t>
            </a:r>
          </a:p>
        </p:txBody>
      </p:sp>
      <p:sp>
        <p:nvSpPr>
          <p:cNvPr id="21" name="TextBox 20"/>
          <p:cNvSpPr txBox="1">
            <a:spLocks noChangeArrowheads="1"/>
          </p:cNvSpPr>
          <p:nvPr/>
        </p:nvSpPr>
        <p:spPr bwMode="auto">
          <a:xfrm>
            <a:off x="4724400" y="3204735"/>
            <a:ext cx="4381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charset="-128"/>
              </a:defRPr>
            </a:lvl1pPr>
            <a:lvl2pPr marL="742950" indent="-285750">
              <a:defRPr sz="2400">
                <a:solidFill>
                  <a:schemeClr val="tx1"/>
                </a:solidFill>
                <a:latin typeface="Arial" pitchFamily="34" charset="0"/>
                <a:ea typeface="ＭＳ Ｐゴシック" charset="-128"/>
              </a:defRPr>
            </a:lvl2pPr>
            <a:lvl3pPr marL="1143000" indent="-228600">
              <a:defRPr sz="2400">
                <a:solidFill>
                  <a:schemeClr val="tx1"/>
                </a:solidFill>
                <a:latin typeface="Arial" pitchFamily="34" charset="0"/>
                <a:ea typeface="ＭＳ Ｐゴシック" charset="-128"/>
              </a:defRPr>
            </a:lvl3pPr>
            <a:lvl4pPr marL="1600200" indent="-228600">
              <a:defRPr sz="2400">
                <a:solidFill>
                  <a:schemeClr val="tx1"/>
                </a:solidFill>
                <a:latin typeface="Arial" pitchFamily="34" charset="0"/>
                <a:ea typeface="ＭＳ Ｐゴシック" charset="-128"/>
              </a:defRPr>
            </a:lvl4pPr>
            <a:lvl5pPr marL="2057400" indent="-22860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fontAlgn="base">
              <a:spcBef>
                <a:spcPct val="0"/>
              </a:spcBef>
              <a:spcAft>
                <a:spcPct val="0"/>
              </a:spcAft>
              <a:defRPr/>
            </a:pPr>
            <a:r>
              <a:rPr lang="en-US" sz="3600" dirty="0" smtClean="0">
                <a:solidFill>
                  <a:srgbClr val="FFFFFF"/>
                </a:solidFill>
              </a:rPr>
              <a:t>“Along the Way”</a:t>
            </a:r>
          </a:p>
        </p:txBody>
      </p:sp>
      <p:sp>
        <p:nvSpPr>
          <p:cNvPr id="23" name="Title 2"/>
          <p:cNvSpPr txBox="1">
            <a:spLocks/>
          </p:cNvSpPr>
          <p:nvPr/>
        </p:nvSpPr>
        <p:spPr bwMode="auto">
          <a:xfrm>
            <a:off x="5638800" y="1042988"/>
            <a:ext cx="1600200"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pitchFamily="34" charset="0"/>
                <a:ea typeface="ＭＳ Ｐゴシック" charset="-128"/>
              </a:defRPr>
            </a:lvl1pPr>
            <a:lvl2pPr marL="742950" indent="-285750">
              <a:defRPr sz="2400">
                <a:solidFill>
                  <a:schemeClr val="tx1"/>
                </a:solidFill>
                <a:latin typeface="Arial" pitchFamily="34" charset="0"/>
                <a:ea typeface="ＭＳ Ｐゴシック" charset="-128"/>
              </a:defRPr>
            </a:lvl2pPr>
            <a:lvl3pPr marL="1143000" indent="-228600">
              <a:defRPr sz="2400">
                <a:solidFill>
                  <a:schemeClr val="tx1"/>
                </a:solidFill>
                <a:latin typeface="Arial" pitchFamily="34" charset="0"/>
                <a:ea typeface="ＭＳ Ｐゴシック" charset="-128"/>
              </a:defRPr>
            </a:lvl3pPr>
            <a:lvl4pPr marL="1600200" indent="-228600">
              <a:defRPr sz="2400">
                <a:solidFill>
                  <a:schemeClr val="tx1"/>
                </a:solidFill>
                <a:latin typeface="Arial" pitchFamily="34" charset="0"/>
                <a:ea typeface="ＭＳ Ｐゴシック" charset="-128"/>
              </a:defRPr>
            </a:lvl4pPr>
            <a:lvl5pPr marL="2057400" indent="-22860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eaLnBrk="0" fontAlgn="base" hangingPunct="0">
              <a:spcBef>
                <a:spcPct val="0"/>
              </a:spcBef>
              <a:spcAft>
                <a:spcPct val="0"/>
              </a:spcAft>
            </a:pPr>
            <a:r>
              <a:rPr lang="en-US" sz="3600" smtClean="0">
                <a:solidFill>
                  <a:srgbClr val="FFFFFF"/>
                </a:solidFill>
              </a:rPr>
              <a:t>+</a:t>
            </a:r>
          </a:p>
        </p:txBody>
      </p:sp>
      <p:sp>
        <p:nvSpPr>
          <p:cNvPr id="18" name="TextBox 17"/>
          <p:cNvSpPr txBox="1">
            <a:spLocks noChangeArrowheads="1"/>
          </p:cNvSpPr>
          <p:nvPr/>
        </p:nvSpPr>
        <p:spPr bwMode="auto">
          <a:xfrm>
            <a:off x="5295900" y="5025571"/>
            <a:ext cx="4381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charset="-128"/>
              </a:defRPr>
            </a:lvl1pPr>
            <a:lvl2pPr marL="742950" indent="-285750">
              <a:defRPr sz="2400">
                <a:solidFill>
                  <a:schemeClr val="tx1"/>
                </a:solidFill>
                <a:latin typeface="Arial" pitchFamily="34" charset="0"/>
                <a:ea typeface="ＭＳ Ｐゴシック" charset="-128"/>
              </a:defRPr>
            </a:lvl2pPr>
            <a:lvl3pPr marL="1143000" indent="-228600">
              <a:defRPr sz="2400">
                <a:solidFill>
                  <a:schemeClr val="tx1"/>
                </a:solidFill>
                <a:latin typeface="Arial" pitchFamily="34" charset="0"/>
                <a:ea typeface="ＭＳ Ｐゴシック" charset="-128"/>
              </a:defRPr>
            </a:lvl3pPr>
            <a:lvl4pPr marL="1600200" indent="-228600">
              <a:defRPr sz="2400">
                <a:solidFill>
                  <a:schemeClr val="tx1"/>
                </a:solidFill>
                <a:latin typeface="Arial" pitchFamily="34" charset="0"/>
                <a:ea typeface="ＭＳ Ｐゴシック" charset="-128"/>
              </a:defRPr>
            </a:lvl4pPr>
            <a:lvl5pPr marL="2057400" indent="-22860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fontAlgn="base">
              <a:spcBef>
                <a:spcPct val="0"/>
              </a:spcBef>
              <a:spcAft>
                <a:spcPct val="0"/>
              </a:spcAft>
              <a:defRPr/>
            </a:pPr>
            <a:r>
              <a:rPr lang="en-US" sz="3600" dirty="0" smtClean="0">
                <a:solidFill>
                  <a:srgbClr val="FFFFFF"/>
                </a:solidFill>
              </a:rPr>
              <a:t>“Every Day”</a:t>
            </a:r>
          </a:p>
        </p:txBody>
      </p:sp>
    </p:spTree>
    <p:extLst>
      <p:ext uri="{BB962C8B-B14F-4D97-AF65-F5344CB8AC3E}">
        <p14:creationId xmlns:p14="http://schemas.microsoft.com/office/powerpoint/2010/main" val="316550626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0"/>
                                  </p:stCondLst>
                                  <p:childTnLst>
                                    <p:set>
                                      <p:cBhvr>
                                        <p:cTn id="17" dur="1" fill="hold">
                                          <p:stCondLst>
                                            <p:cond delay="0"/>
                                          </p:stCondLst>
                                        </p:cTn>
                                        <p:tgtEl>
                                          <p:spTgt spid="23556"/>
                                        </p:tgtEl>
                                        <p:attrNameLst>
                                          <p:attrName>style.visibility</p:attrName>
                                        </p:attrNameLst>
                                      </p:cBhvr>
                                      <p:to>
                                        <p:strVal val="visible"/>
                                      </p:to>
                                    </p:set>
                                    <p:animEffect transition="in" filter="fade">
                                      <p:cBhvr>
                                        <p:cTn id="18" dur="500"/>
                                        <p:tgtEl>
                                          <p:spTgt spid="23556"/>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10"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2" grpId="0"/>
      <p:bldP spid="14" grpId="0"/>
      <p:bldP spid="15" grpId="0"/>
      <p:bldP spid="21" grpId="0"/>
      <p:bldP spid="23"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1828800"/>
            <a:ext cx="9144000" cy="3429000"/>
          </a:xfrm>
          <a:prstGeom prst="rect">
            <a:avLst/>
          </a:prstGeom>
          <a:solidFill>
            <a:srgbClr val="463D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smtClean="0">
              <a:solidFill>
                <a:schemeClr val="accent1"/>
              </a:solidFill>
            </a:endParaRPr>
          </a:p>
        </p:txBody>
      </p:sp>
      <p:sp>
        <p:nvSpPr>
          <p:cNvPr id="4" name="Title 1"/>
          <p:cNvSpPr txBox="1">
            <a:spLocks/>
          </p:cNvSpPr>
          <p:nvPr/>
        </p:nvSpPr>
        <p:spPr bwMode="auto">
          <a:xfrm>
            <a:off x="228600" y="304800"/>
            <a:ext cx="8534400" cy="1066800"/>
          </a:xfrm>
          <a:prstGeom prst="rect">
            <a:avLst/>
          </a:prstGeom>
          <a:noFill/>
          <a:ln>
            <a:noFill/>
          </a:ln>
          <a:extLst/>
        </p:spPr>
        <p:txBody>
          <a:bodyPr anchor="ctr"/>
          <a:lstStyle>
            <a:lvl1pPr algn="l" rtl="0" eaLnBrk="0" fontAlgn="base" hangingPunct="0">
              <a:spcBef>
                <a:spcPct val="0"/>
              </a:spcBef>
              <a:spcAft>
                <a:spcPct val="0"/>
              </a:spcAft>
              <a:defRPr sz="3600" b="1">
                <a:solidFill>
                  <a:srgbClr val="63554C"/>
                </a:solidFill>
                <a:latin typeface="+mj-lt"/>
                <a:ea typeface="+mj-ea"/>
                <a:cs typeface="ＭＳ Ｐゴシック" charset="0"/>
              </a:defRPr>
            </a:lvl1pPr>
            <a:lvl2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2pPr>
            <a:lvl3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3pPr>
            <a:lvl4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4pPr>
            <a:lvl5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5pPr>
            <a:lvl6pPr marL="457200" algn="ctr" rtl="0" fontAlgn="base">
              <a:spcBef>
                <a:spcPct val="0"/>
              </a:spcBef>
              <a:spcAft>
                <a:spcPct val="0"/>
              </a:spcAft>
              <a:defRPr sz="4400">
                <a:solidFill>
                  <a:srgbClr val="173962"/>
                </a:solidFill>
                <a:latin typeface="Arial Bold" pitchFamily="1" charset="0"/>
                <a:ea typeface="ＭＳ Ｐゴシック" pitchFamily="1" charset="-128"/>
              </a:defRPr>
            </a:lvl6pPr>
            <a:lvl7pPr marL="914400" algn="ctr" rtl="0" fontAlgn="base">
              <a:spcBef>
                <a:spcPct val="0"/>
              </a:spcBef>
              <a:spcAft>
                <a:spcPct val="0"/>
              </a:spcAft>
              <a:defRPr sz="4400">
                <a:solidFill>
                  <a:srgbClr val="173962"/>
                </a:solidFill>
                <a:latin typeface="Arial Bold" pitchFamily="1" charset="0"/>
                <a:ea typeface="ＭＳ Ｐゴシック" pitchFamily="1" charset="-128"/>
              </a:defRPr>
            </a:lvl7pPr>
            <a:lvl8pPr marL="1371600" algn="ctr" rtl="0" fontAlgn="base">
              <a:spcBef>
                <a:spcPct val="0"/>
              </a:spcBef>
              <a:spcAft>
                <a:spcPct val="0"/>
              </a:spcAft>
              <a:defRPr sz="4400">
                <a:solidFill>
                  <a:srgbClr val="173962"/>
                </a:solidFill>
                <a:latin typeface="Arial Bold" pitchFamily="1" charset="0"/>
                <a:ea typeface="ＭＳ Ｐゴシック" pitchFamily="1" charset="-128"/>
              </a:defRPr>
            </a:lvl8pPr>
            <a:lvl9pPr marL="1828800" algn="ctr" rtl="0" fontAlgn="base">
              <a:spcBef>
                <a:spcPct val="0"/>
              </a:spcBef>
              <a:spcAft>
                <a:spcPct val="0"/>
              </a:spcAft>
              <a:defRPr sz="4400">
                <a:solidFill>
                  <a:srgbClr val="173962"/>
                </a:solidFill>
                <a:latin typeface="Arial Bold" pitchFamily="1" charset="0"/>
                <a:ea typeface="ＭＳ Ｐゴシック" pitchFamily="1" charset="-128"/>
              </a:defRPr>
            </a:lvl9pPr>
          </a:lstStyle>
          <a:p>
            <a:pPr>
              <a:defRPr/>
            </a:pPr>
            <a:r>
              <a:rPr lang="en-US" dirty="0" smtClean="0"/>
              <a:t>Assessment</a:t>
            </a:r>
          </a:p>
        </p:txBody>
      </p:sp>
      <p:sp>
        <p:nvSpPr>
          <p:cNvPr id="2" name="Content Placeholder 1"/>
          <p:cNvSpPr>
            <a:spLocks noGrp="1"/>
          </p:cNvSpPr>
          <p:nvPr>
            <p:ph idx="1"/>
          </p:nvPr>
        </p:nvSpPr>
        <p:spPr>
          <a:xfrm>
            <a:off x="762000" y="2286000"/>
            <a:ext cx="7315200" cy="1981200"/>
          </a:xfrm>
        </p:spPr>
        <p:txBody>
          <a:bodyPr/>
          <a:lstStyle/>
          <a:p>
            <a:pPr marL="0" indent="0" algn="ctr">
              <a:buNone/>
            </a:pPr>
            <a:r>
              <a:rPr lang="en-US" sz="4800" dirty="0" smtClean="0">
                <a:solidFill>
                  <a:schemeClr val="accent1"/>
                </a:solidFill>
              </a:rPr>
              <a:t>How do I get READY for the new summative assessments?</a:t>
            </a:r>
            <a:endParaRPr lang="en-US" sz="4800" b="1" dirty="0">
              <a:solidFill>
                <a:schemeClr val="accent1"/>
              </a:solidFill>
            </a:endParaRPr>
          </a:p>
        </p:txBody>
      </p:sp>
    </p:spTree>
    <p:extLst>
      <p:ext uri="{BB962C8B-B14F-4D97-AF65-F5344CB8AC3E}">
        <p14:creationId xmlns:p14="http://schemas.microsoft.com/office/powerpoint/2010/main" val="15946021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228600" y="304800"/>
            <a:ext cx="8534400" cy="1066800"/>
          </a:xfrm>
          <a:prstGeom prst="rect">
            <a:avLst/>
          </a:prstGeom>
          <a:noFill/>
          <a:ln>
            <a:noFill/>
          </a:ln>
          <a:extLst/>
        </p:spPr>
        <p:txBody>
          <a:bodyPr anchor="ctr"/>
          <a:lstStyle>
            <a:lvl1pPr algn="l" rtl="0" eaLnBrk="0" fontAlgn="base" hangingPunct="0">
              <a:spcBef>
                <a:spcPct val="0"/>
              </a:spcBef>
              <a:spcAft>
                <a:spcPct val="0"/>
              </a:spcAft>
              <a:defRPr sz="3600" b="1">
                <a:solidFill>
                  <a:srgbClr val="63554C"/>
                </a:solidFill>
                <a:latin typeface="+mj-lt"/>
                <a:ea typeface="+mj-ea"/>
                <a:cs typeface="ＭＳ Ｐゴシック" charset="0"/>
              </a:defRPr>
            </a:lvl1pPr>
            <a:lvl2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2pPr>
            <a:lvl3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3pPr>
            <a:lvl4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4pPr>
            <a:lvl5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5pPr>
            <a:lvl6pPr marL="457200" algn="ctr" rtl="0" fontAlgn="base">
              <a:spcBef>
                <a:spcPct val="0"/>
              </a:spcBef>
              <a:spcAft>
                <a:spcPct val="0"/>
              </a:spcAft>
              <a:defRPr sz="4400">
                <a:solidFill>
                  <a:srgbClr val="173962"/>
                </a:solidFill>
                <a:latin typeface="Arial Bold" pitchFamily="1" charset="0"/>
                <a:ea typeface="ＭＳ Ｐゴシック" pitchFamily="1" charset="-128"/>
              </a:defRPr>
            </a:lvl6pPr>
            <a:lvl7pPr marL="914400" algn="ctr" rtl="0" fontAlgn="base">
              <a:spcBef>
                <a:spcPct val="0"/>
              </a:spcBef>
              <a:spcAft>
                <a:spcPct val="0"/>
              </a:spcAft>
              <a:defRPr sz="4400">
                <a:solidFill>
                  <a:srgbClr val="173962"/>
                </a:solidFill>
                <a:latin typeface="Arial Bold" pitchFamily="1" charset="0"/>
                <a:ea typeface="ＭＳ Ｐゴシック" pitchFamily="1" charset="-128"/>
              </a:defRPr>
            </a:lvl7pPr>
            <a:lvl8pPr marL="1371600" algn="ctr" rtl="0" fontAlgn="base">
              <a:spcBef>
                <a:spcPct val="0"/>
              </a:spcBef>
              <a:spcAft>
                <a:spcPct val="0"/>
              </a:spcAft>
              <a:defRPr sz="4400">
                <a:solidFill>
                  <a:srgbClr val="173962"/>
                </a:solidFill>
                <a:latin typeface="Arial Bold" pitchFamily="1" charset="0"/>
                <a:ea typeface="ＭＳ Ｐゴシック" pitchFamily="1" charset="-128"/>
              </a:defRPr>
            </a:lvl8pPr>
            <a:lvl9pPr marL="1828800" algn="ctr" rtl="0" fontAlgn="base">
              <a:spcBef>
                <a:spcPct val="0"/>
              </a:spcBef>
              <a:spcAft>
                <a:spcPct val="0"/>
              </a:spcAft>
              <a:defRPr sz="4400">
                <a:solidFill>
                  <a:srgbClr val="173962"/>
                </a:solidFill>
                <a:latin typeface="Arial Bold" pitchFamily="1" charset="0"/>
                <a:ea typeface="ＭＳ Ｐゴシック" pitchFamily="1" charset="-128"/>
              </a:defRPr>
            </a:lvl9pPr>
          </a:lstStyle>
          <a:p>
            <a:pPr>
              <a:defRPr/>
            </a:pPr>
            <a:r>
              <a:rPr lang="en-US" dirty="0" smtClean="0"/>
              <a:t>Getting Ready</a:t>
            </a:r>
          </a:p>
        </p:txBody>
      </p:sp>
      <p:sp>
        <p:nvSpPr>
          <p:cNvPr id="2" name="Content Placeholder 1"/>
          <p:cNvSpPr>
            <a:spLocks noGrp="1"/>
          </p:cNvSpPr>
          <p:nvPr>
            <p:ph idx="1"/>
          </p:nvPr>
        </p:nvSpPr>
        <p:spPr>
          <a:xfrm>
            <a:off x="228600" y="1524000"/>
            <a:ext cx="2040467" cy="1066800"/>
          </a:xfrm>
        </p:spPr>
        <p:txBody>
          <a:bodyPr/>
          <a:lstStyle/>
          <a:p>
            <a:pPr marL="0" indent="0">
              <a:buNone/>
            </a:pPr>
            <a:r>
              <a:rPr lang="en-US" sz="4000" b="1" dirty="0" smtClean="0">
                <a:solidFill>
                  <a:srgbClr val="4A452A"/>
                </a:solidFill>
              </a:rPr>
              <a:t>Step 1: </a:t>
            </a:r>
            <a:br>
              <a:rPr lang="en-US" sz="4000" b="1" dirty="0" smtClean="0">
                <a:solidFill>
                  <a:srgbClr val="4A452A"/>
                </a:solidFill>
              </a:rPr>
            </a:br>
            <a:endParaRPr lang="en-US" sz="4000" b="1" dirty="0">
              <a:solidFill>
                <a:srgbClr val="4A452A"/>
              </a:solidFill>
            </a:endParaRPr>
          </a:p>
        </p:txBody>
      </p:sp>
      <p:sp>
        <p:nvSpPr>
          <p:cNvPr id="3" name="Rectangle 2"/>
          <p:cNvSpPr/>
          <p:nvPr/>
        </p:nvSpPr>
        <p:spPr bwMode="auto">
          <a:xfrm>
            <a:off x="25401" y="1600200"/>
            <a:ext cx="2243666" cy="609600"/>
          </a:xfrm>
          <a:prstGeom prst="rect">
            <a:avLst/>
          </a:prstGeom>
          <a:noFill/>
          <a:ln w="9525" cap="flat" cmpd="sng" algn="ctr">
            <a:solidFill>
              <a:srgbClr val="4A452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6" name="Content Placeholder 1"/>
          <p:cNvSpPr txBox="1">
            <a:spLocks/>
          </p:cNvSpPr>
          <p:nvPr/>
        </p:nvSpPr>
        <p:spPr bwMode="auto">
          <a:xfrm>
            <a:off x="2387598" y="1574799"/>
            <a:ext cx="6155267"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60000"/>
              </a:spcBef>
              <a:spcAft>
                <a:spcPct val="0"/>
              </a:spcAft>
              <a:buChar char="•"/>
              <a:defRPr sz="3200">
                <a:solidFill>
                  <a:srgbClr val="63554C"/>
                </a:solidFill>
                <a:latin typeface="+mn-lt"/>
                <a:ea typeface="+mn-ea"/>
                <a:cs typeface="ＭＳ Ｐゴシック" charset="0"/>
              </a:defRPr>
            </a:lvl1pPr>
            <a:lvl2pPr marL="742950" indent="-285750" algn="l" rtl="0" eaLnBrk="0" fontAlgn="base" hangingPunct="0">
              <a:spcBef>
                <a:spcPct val="60000"/>
              </a:spcBef>
              <a:spcAft>
                <a:spcPct val="0"/>
              </a:spcAft>
              <a:buChar char="–"/>
              <a:defRPr sz="2800">
                <a:solidFill>
                  <a:srgbClr val="63554C"/>
                </a:solidFill>
                <a:latin typeface="+mn-lt"/>
                <a:ea typeface="+mn-ea"/>
              </a:defRPr>
            </a:lvl2pPr>
            <a:lvl3pPr marL="1085850" indent="-228600" algn="l" rtl="0" eaLnBrk="0" fontAlgn="base" hangingPunct="0">
              <a:spcBef>
                <a:spcPct val="60000"/>
              </a:spcBef>
              <a:spcAft>
                <a:spcPct val="0"/>
              </a:spcAft>
              <a:buChar char="•"/>
              <a:defRPr sz="2400">
                <a:solidFill>
                  <a:srgbClr val="63554C"/>
                </a:solidFill>
                <a:latin typeface="+mn-lt"/>
                <a:ea typeface="+mn-ea"/>
              </a:defRPr>
            </a:lvl3pPr>
            <a:lvl4pPr marL="1428750" indent="-228600" algn="l" rtl="0" eaLnBrk="0" fontAlgn="base" hangingPunct="0">
              <a:spcBef>
                <a:spcPct val="60000"/>
              </a:spcBef>
              <a:spcAft>
                <a:spcPct val="0"/>
              </a:spcAft>
              <a:buChar char="–"/>
              <a:defRPr sz="2000">
                <a:solidFill>
                  <a:srgbClr val="63554C"/>
                </a:solidFill>
                <a:latin typeface="+mn-lt"/>
                <a:ea typeface="+mn-ea"/>
              </a:defRPr>
            </a:lvl4pPr>
            <a:lvl5pPr marL="1771650" indent="-228600" algn="l" rtl="0" eaLnBrk="0" fontAlgn="base" hangingPunct="0">
              <a:spcBef>
                <a:spcPct val="60000"/>
              </a:spcBef>
              <a:spcAft>
                <a:spcPct val="0"/>
              </a:spcAft>
              <a:buChar char="»"/>
              <a:defRPr sz="2000">
                <a:solidFill>
                  <a:srgbClr val="63554C"/>
                </a:solidFill>
                <a:latin typeface="+mn-lt"/>
                <a:ea typeface="+mn-ea"/>
              </a:defRPr>
            </a:lvl5pPr>
            <a:lvl6pPr marL="2514600" indent="-228600" algn="l" rtl="0" fontAlgn="base">
              <a:spcBef>
                <a:spcPct val="20000"/>
              </a:spcBef>
              <a:spcAft>
                <a:spcPct val="0"/>
              </a:spcAft>
              <a:buChar char="»"/>
              <a:defRPr sz="2000">
                <a:solidFill>
                  <a:srgbClr val="173962"/>
                </a:solidFill>
                <a:latin typeface="+mn-lt"/>
                <a:ea typeface="+mn-ea"/>
              </a:defRPr>
            </a:lvl6pPr>
            <a:lvl7pPr marL="2971800" indent="-228600" algn="l" rtl="0" fontAlgn="base">
              <a:spcBef>
                <a:spcPct val="20000"/>
              </a:spcBef>
              <a:spcAft>
                <a:spcPct val="0"/>
              </a:spcAft>
              <a:buChar char="»"/>
              <a:defRPr sz="2000">
                <a:solidFill>
                  <a:srgbClr val="173962"/>
                </a:solidFill>
                <a:latin typeface="+mn-lt"/>
                <a:ea typeface="+mn-ea"/>
              </a:defRPr>
            </a:lvl7pPr>
            <a:lvl8pPr marL="3429000" indent="-228600" algn="l" rtl="0" fontAlgn="base">
              <a:spcBef>
                <a:spcPct val="20000"/>
              </a:spcBef>
              <a:spcAft>
                <a:spcPct val="0"/>
              </a:spcAft>
              <a:buChar char="»"/>
              <a:defRPr sz="2000">
                <a:solidFill>
                  <a:srgbClr val="173962"/>
                </a:solidFill>
                <a:latin typeface="+mn-lt"/>
                <a:ea typeface="+mn-ea"/>
              </a:defRPr>
            </a:lvl8pPr>
            <a:lvl9pPr marL="3886200" indent="-228600" algn="l" rtl="0" fontAlgn="base">
              <a:spcBef>
                <a:spcPct val="20000"/>
              </a:spcBef>
              <a:spcAft>
                <a:spcPct val="0"/>
              </a:spcAft>
              <a:buChar char="»"/>
              <a:defRPr sz="2000">
                <a:solidFill>
                  <a:srgbClr val="173962"/>
                </a:solidFill>
                <a:latin typeface="+mn-lt"/>
                <a:ea typeface="+mn-ea"/>
              </a:defRPr>
            </a:lvl9pPr>
          </a:lstStyle>
          <a:p>
            <a:pPr marL="0" indent="0">
              <a:buFontTx/>
              <a:buNone/>
            </a:pPr>
            <a:r>
              <a:rPr lang="en-US" sz="4000" dirty="0" smtClean="0">
                <a:solidFill>
                  <a:srgbClr val="4A452A"/>
                </a:solidFill>
              </a:rPr>
              <a:t>Dig into the Standards.</a:t>
            </a:r>
            <a:r>
              <a:rPr lang="en-US" sz="4000" b="1" dirty="0" smtClean="0">
                <a:solidFill>
                  <a:srgbClr val="4A452A"/>
                </a:solidFill>
              </a:rPr>
              <a:t/>
            </a:r>
            <a:br>
              <a:rPr lang="en-US" sz="4000" b="1" dirty="0" smtClean="0">
                <a:solidFill>
                  <a:srgbClr val="4A452A"/>
                </a:solidFill>
              </a:rPr>
            </a:br>
            <a:endParaRPr lang="en-US" sz="4000" b="1" dirty="0">
              <a:solidFill>
                <a:srgbClr val="4A452A"/>
              </a:solidFill>
            </a:endParaRPr>
          </a:p>
        </p:txBody>
      </p:sp>
      <p:sp>
        <p:nvSpPr>
          <p:cNvPr id="7" name="Rectangle 6"/>
          <p:cNvSpPr/>
          <p:nvPr/>
        </p:nvSpPr>
        <p:spPr bwMode="auto">
          <a:xfrm>
            <a:off x="25400" y="2667000"/>
            <a:ext cx="4165599" cy="609600"/>
          </a:xfrm>
          <a:prstGeom prst="rect">
            <a:avLst/>
          </a:prstGeom>
          <a:solidFill>
            <a:srgbClr val="4A452A"/>
          </a:solidFill>
          <a:ln w="9525" cap="flat" cmpd="sng" algn="ctr">
            <a:solidFill>
              <a:srgbClr val="4A452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5" name="Content Placeholder 1"/>
          <p:cNvSpPr txBox="1">
            <a:spLocks/>
          </p:cNvSpPr>
          <p:nvPr/>
        </p:nvSpPr>
        <p:spPr bwMode="auto">
          <a:xfrm>
            <a:off x="304800" y="2743200"/>
            <a:ext cx="4038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60000"/>
              </a:spcBef>
              <a:spcAft>
                <a:spcPct val="0"/>
              </a:spcAft>
              <a:buChar char="•"/>
              <a:defRPr sz="3200">
                <a:solidFill>
                  <a:srgbClr val="63554C"/>
                </a:solidFill>
                <a:latin typeface="+mn-lt"/>
                <a:ea typeface="+mn-ea"/>
                <a:cs typeface="ＭＳ Ｐゴシック" charset="0"/>
              </a:defRPr>
            </a:lvl1pPr>
            <a:lvl2pPr marL="742950" indent="-285750" algn="l" rtl="0" eaLnBrk="0" fontAlgn="base" hangingPunct="0">
              <a:spcBef>
                <a:spcPct val="60000"/>
              </a:spcBef>
              <a:spcAft>
                <a:spcPct val="0"/>
              </a:spcAft>
              <a:buChar char="–"/>
              <a:defRPr sz="2800">
                <a:solidFill>
                  <a:srgbClr val="63554C"/>
                </a:solidFill>
                <a:latin typeface="+mn-lt"/>
                <a:ea typeface="+mn-ea"/>
              </a:defRPr>
            </a:lvl2pPr>
            <a:lvl3pPr marL="1085850" indent="-228600" algn="l" rtl="0" eaLnBrk="0" fontAlgn="base" hangingPunct="0">
              <a:spcBef>
                <a:spcPct val="60000"/>
              </a:spcBef>
              <a:spcAft>
                <a:spcPct val="0"/>
              </a:spcAft>
              <a:buChar char="•"/>
              <a:defRPr sz="2400">
                <a:solidFill>
                  <a:srgbClr val="63554C"/>
                </a:solidFill>
                <a:latin typeface="+mn-lt"/>
                <a:ea typeface="+mn-ea"/>
              </a:defRPr>
            </a:lvl3pPr>
            <a:lvl4pPr marL="1428750" indent="-228600" algn="l" rtl="0" eaLnBrk="0" fontAlgn="base" hangingPunct="0">
              <a:spcBef>
                <a:spcPct val="60000"/>
              </a:spcBef>
              <a:spcAft>
                <a:spcPct val="0"/>
              </a:spcAft>
              <a:buChar char="–"/>
              <a:defRPr sz="2000">
                <a:solidFill>
                  <a:srgbClr val="63554C"/>
                </a:solidFill>
                <a:latin typeface="+mn-lt"/>
                <a:ea typeface="+mn-ea"/>
              </a:defRPr>
            </a:lvl4pPr>
            <a:lvl5pPr marL="1771650" indent="-228600" algn="l" rtl="0" eaLnBrk="0" fontAlgn="base" hangingPunct="0">
              <a:spcBef>
                <a:spcPct val="60000"/>
              </a:spcBef>
              <a:spcAft>
                <a:spcPct val="0"/>
              </a:spcAft>
              <a:buChar char="»"/>
              <a:defRPr sz="2000">
                <a:solidFill>
                  <a:srgbClr val="63554C"/>
                </a:solidFill>
                <a:latin typeface="+mn-lt"/>
                <a:ea typeface="+mn-ea"/>
              </a:defRPr>
            </a:lvl5pPr>
            <a:lvl6pPr marL="2514600" indent="-228600" algn="l" rtl="0" fontAlgn="base">
              <a:spcBef>
                <a:spcPct val="20000"/>
              </a:spcBef>
              <a:spcAft>
                <a:spcPct val="0"/>
              </a:spcAft>
              <a:buChar char="»"/>
              <a:defRPr sz="2000">
                <a:solidFill>
                  <a:srgbClr val="173962"/>
                </a:solidFill>
                <a:latin typeface="+mn-lt"/>
                <a:ea typeface="+mn-ea"/>
              </a:defRPr>
            </a:lvl6pPr>
            <a:lvl7pPr marL="2971800" indent="-228600" algn="l" rtl="0" fontAlgn="base">
              <a:spcBef>
                <a:spcPct val="20000"/>
              </a:spcBef>
              <a:spcAft>
                <a:spcPct val="0"/>
              </a:spcAft>
              <a:buChar char="»"/>
              <a:defRPr sz="2000">
                <a:solidFill>
                  <a:srgbClr val="173962"/>
                </a:solidFill>
                <a:latin typeface="+mn-lt"/>
                <a:ea typeface="+mn-ea"/>
              </a:defRPr>
            </a:lvl7pPr>
            <a:lvl8pPr marL="3429000" indent="-228600" algn="l" rtl="0" fontAlgn="base">
              <a:spcBef>
                <a:spcPct val="20000"/>
              </a:spcBef>
              <a:spcAft>
                <a:spcPct val="0"/>
              </a:spcAft>
              <a:buChar char="»"/>
              <a:defRPr sz="2000">
                <a:solidFill>
                  <a:srgbClr val="173962"/>
                </a:solidFill>
                <a:latin typeface="+mn-lt"/>
                <a:ea typeface="+mn-ea"/>
              </a:defRPr>
            </a:lvl8pPr>
            <a:lvl9pPr marL="3886200" indent="-228600" algn="l" rtl="0" fontAlgn="base">
              <a:spcBef>
                <a:spcPct val="20000"/>
              </a:spcBef>
              <a:spcAft>
                <a:spcPct val="0"/>
              </a:spcAft>
              <a:buChar char="»"/>
              <a:defRPr sz="2000">
                <a:solidFill>
                  <a:srgbClr val="173962"/>
                </a:solidFill>
                <a:latin typeface="+mn-lt"/>
                <a:ea typeface="+mn-ea"/>
              </a:defRPr>
            </a:lvl9pPr>
          </a:lstStyle>
          <a:p>
            <a:pPr marL="0" indent="0">
              <a:buFontTx/>
              <a:buNone/>
            </a:pPr>
            <a:r>
              <a:rPr lang="en-US" sz="2400" dirty="0" smtClean="0">
                <a:solidFill>
                  <a:schemeClr val="accent1"/>
                </a:solidFill>
              </a:rPr>
              <a:t>Where do I go to do that?</a:t>
            </a:r>
            <a:br>
              <a:rPr lang="en-US" sz="2400" dirty="0" smtClean="0">
                <a:solidFill>
                  <a:schemeClr val="accent1"/>
                </a:solidFill>
              </a:rPr>
            </a:br>
            <a:r>
              <a:rPr lang="en-US" sz="1000" dirty="0" smtClean="0">
                <a:solidFill>
                  <a:schemeClr val="accent1"/>
                </a:solidFill>
              </a:rPr>
              <a:t/>
            </a:r>
            <a:br>
              <a:rPr lang="en-US" sz="1000" dirty="0" smtClean="0">
                <a:solidFill>
                  <a:schemeClr val="accent1"/>
                </a:solidFill>
              </a:rPr>
            </a:br>
            <a:endParaRPr lang="en-US" sz="2400" b="1" dirty="0">
              <a:solidFill>
                <a:srgbClr val="4A452A"/>
              </a:solidFill>
            </a:endParaRPr>
          </a:p>
        </p:txBody>
      </p:sp>
      <p:sp>
        <p:nvSpPr>
          <p:cNvPr id="8" name="Content Placeholder 1"/>
          <p:cNvSpPr txBox="1">
            <a:spLocks/>
          </p:cNvSpPr>
          <p:nvPr/>
        </p:nvSpPr>
        <p:spPr bwMode="auto">
          <a:xfrm>
            <a:off x="304800" y="3505200"/>
            <a:ext cx="92202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60000"/>
              </a:spcBef>
              <a:spcAft>
                <a:spcPct val="0"/>
              </a:spcAft>
              <a:buChar char="•"/>
              <a:defRPr sz="3200">
                <a:solidFill>
                  <a:srgbClr val="63554C"/>
                </a:solidFill>
                <a:latin typeface="+mn-lt"/>
                <a:ea typeface="+mn-ea"/>
                <a:cs typeface="ＭＳ Ｐゴシック" charset="0"/>
              </a:defRPr>
            </a:lvl1pPr>
            <a:lvl2pPr marL="742950" indent="-285750" algn="l" rtl="0" eaLnBrk="0" fontAlgn="base" hangingPunct="0">
              <a:spcBef>
                <a:spcPct val="60000"/>
              </a:spcBef>
              <a:spcAft>
                <a:spcPct val="0"/>
              </a:spcAft>
              <a:buChar char="–"/>
              <a:defRPr sz="2800">
                <a:solidFill>
                  <a:srgbClr val="63554C"/>
                </a:solidFill>
                <a:latin typeface="+mn-lt"/>
                <a:ea typeface="+mn-ea"/>
              </a:defRPr>
            </a:lvl2pPr>
            <a:lvl3pPr marL="1085850" indent="-228600" algn="l" rtl="0" eaLnBrk="0" fontAlgn="base" hangingPunct="0">
              <a:spcBef>
                <a:spcPct val="60000"/>
              </a:spcBef>
              <a:spcAft>
                <a:spcPct val="0"/>
              </a:spcAft>
              <a:buChar char="•"/>
              <a:defRPr sz="2400">
                <a:solidFill>
                  <a:srgbClr val="63554C"/>
                </a:solidFill>
                <a:latin typeface="+mn-lt"/>
                <a:ea typeface="+mn-ea"/>
              </a:defRPr>
            </a:lvl3pPr>
            <a:lvl4pPr marL="1428750" indent="-228600" algn="l" rtl="0" eaLnBrk="0" fontAlgn="base" hangingPunct="0">
              <a:spcBef>
                <a:spcPct val="60000"/>
              </a:spcBef>
              <a:spcAft>
                <a:spcPct val="0"/>
              </a:spcAft>
              <a:buChar char="–"/>
              <a:defRPr sz="2000">
                <a:solidFill>
                  <a:srgbClr val="63554C"/>
                </a:solidFill>
                <a:latin typeface="+mn-lt"/>
                <a:ea typeface="+mn-ea"/>
              </a:defRPr>
            </a:lvl4pPr>
            <a:lvl5pPr marL="1771650" indent="-228600" algn="l" rtl="0" eaLnBrk="0" fontAlgn="base" hangingPunct="0">
              <a:spcBef>
                <a:spcPct val="60000"/>
              </a:spcBef>
              <a:spcAft>
                <a:spcPct val="0"/>
              </a:spcAft>
              <a:buChar char="»"/>
              <a:defRPr sz="2000">
                <a:solidFill>
                  <a:srgbClr val="63554C"/>
                </a:solidFill>
                <a:latin typeface="+mn-lt"/>
                <a:ea typeface="+mn-ea"/>
              </a:defRPr>
            </a:lvl5pPr>
            <a:lvl6pPr marL="2514600" indent="-228600" algn="l" rtl="0" fontAlgn="base">
              <a:spcBef>
                <a:spcPct val="20000"/>
              </a:spcBef>
              <a:spcAft>
                <a:spcPct val="0"/>
              </a:spcAft>
              <a:buChar char="»"/>
              <a:defRPr sz="2000">
                <a:solidFill>
                  <a:srgbClr val="173962"/>
                </a:solidFill>
                <a:latin typeface="+mn-lt"/>
                <a:ea typeface="+mn-ea"/>
              </a:defRPr>
            </a:lvl6pPr>
            <a:lvl7pPr marL="2971800" indent="-228600" algn="l" rtl="0" fontAlgn="base">
              <a:spcBef>
                <a:spcPct val="20000"/>
              </a:spcBef>
              <a:spcAft>
                <a:spcPct val="0"/>
              </a:spcAft>
              <a:buChar char="»"/>
              <a:defRPr sz="2000">
                <a:solidFill>
                  <a:srgbClr val="173962"/>
                </a:solidFill>
                <a:latin typeface="+mn-lt"/>
                <a:ea typeface="+mn-ea"/>
              </a:defRPr>
            </a:lvl7pPr>
            <a:lvl8pPr marL="3429000" indent="-228600" algn="l" rtl="0" fontAlgn="base">
              <a:spcBef>
                <a:spcPct val="20000"/>
              </a:spcBef>
              <a:spcAft>
                <a:spcPct val="0"/>
              </a:spcAft>
              <a:buChar char="»"/>
              <a:defRPr sz="2000">
                <a:solidFill>
                  <a:srgbClr val="173962"/>
                </a:solidFill>
                <a:latin typeface="+mn-lt"/>
                <a:ea typeface="+mn-ea"/>
              </a:defRPr>
            </a:lvl8pPr>
            <a:lvl9pPr marL="3886200" indent="-228600" algn="l" rtl="0" fontAlgn="base">
              <a:spcBef>
                <a:spcPct val="20000"/>
              </a:spcBef>
              <a:spcAft>
                <a:spcPct val="0"/>
              </a:spcAft>
              <a:buChar char="»"/>
              <a:defRPr sz="2000">
                <a:solidFill>
                  <a:srgbClr val="173962"/>
                </a:solidFill>
                <a:latin typeface="+mn-lt"/>
                <a:ea typeface="+mn-ea"/>
              </a:defRPr>
            </a:lvl9pPr>
          </a:lstStyle>
          <a:p>
            <a:pPr marL="0" indent="0">
              <a:buFontTx/>
              <a:buNone/>
            </a:pPr>
            <a:r>
              <a:rPr lang="en-US" sz="2400" b="1" dirty="0" smtClean="0">
                <a:solidFill>
                  <a:srgbClr val="4A452A"/>
                </a:solidFill>
              </a:rPr>
              <a:t>For Common Core</a:t>
            </a:r>
            <a:r>
              <a:rPr lang="en-US" sz="2400" dirty="0" smtClean="0">
                <a:solidFill>
                  <a:srgbClr val="4A452A"/>
                </a:solidFill>
              </a:rPr>
              <a:t/>
            </a:r>
            <a:br>
              <a:rPr lang="en-US" sz="2400" dirty="0" smtClean="0">
                <a:solidFill>
                  <a:srgbClr val="4A452A"/>
                </a:solidFill>
              </a:rPr>
            </a:br>
            <a:r>
              <a:rPr lang="en-US" sz="2400" dirty="0" smtClean="0">
                <a:hlinkClick r:id="rId3"/>
              </a:rPr>
              <a:t>www.ncpublicschools.org/acre/standards/common-core-tools/</a:t>
            </a:r>
            <a:endParaRPr lang="en-US" sz="2400" dirty="0" smtClean="0">
              <a:hlinkClick r:id="rId4"/>
            </a:endParaRPr>
          </a:p>
          <a:p>
            <a:pPr marL="0" indent="0">
              <a:buFontTx/>
              <a:buNone/>
            </a:pPr>
            <a:r>
              <a:rPr lang="en-US" sz="2400" b="1" dirty="0">
                <a:solidFill>
                  <a:srgbClr val="4A452A"/>
                </a:solidFill>
              </a:rPr>
              <a:t>For </a:t>
            </a:r>
            <a:r>
              <a:rPr lang="en-US" sz="2400" b="1" dirty="0" smtClean="0">
                <a:solidFill>
                  <a:srgbClr val="4A452A"/>
                </a:solidFill>
              </a:rPr>
              <a:t>Essential Standards</a:t>
            </a:r>
            <a:br>
              <a:rPr lang="en-US" sz="2400" b="1" dirty="0" smtClean="0">
                <a:solidFill>
                  <a:srgbClr val="4A452A"/>
                </a:solidFill>
              </a:rPr>
            </a:br>
            <a:r>
              <a:rPr lang="en-US" sz="2400" dirty="0" smtClean="0">
                <a:hlinkClick r:id="rId4"/>
              </a:rPr>
              <a:t>http</a:t>
            </a:r>
            <a:r>
              <a:rPr lang="en-US" sz="2400" dirty="0">
                <a:hlinkClick r:id="rId4"/>
              </a:rPr>
              <a:t>://www.ncpublicschools.org/acre/standards/support-tools</a:t>
            </a:r>
            <a:r>
              <a:rPr lang="en-US" sz="2400" dirty="0" smtClean="0">
                <a:hlinkClick r:id="rId4"/>
              </a:rPr>
              <a:t>/</a:t>
            </a:r>
            <a:endParaRPr lang="en-US" sz="2400" dirty="0" smtClean="0"/>
          </a:p>
          <a:p>
            <a:pPr marL="0" indent="0">
              <a:buFontTx/>
              <a:buNone/>
            </a:pPr>
            <a:r>
              <a:rPr lang="en-US" sz="2400" dirty="0" smtClean="0">
                <a:solidFill>
                  <a:srgbClr val="4A452A"/>
                </a:solidFill>
              </a:rPr>
              <a:t/>
            </a:r>
            <a:br>
              <a:rPr lang="en-US" sz="2400" dirty="0" smtClean="0">
                <a:solidFill>
                  <a:srgbClr val="4A452A"/>
                </a:solidFill>
              </a:rPr>
            </a:br>
            <a:r>
              <a:rPr lang="en-US" sz="2400" dirty="0" smtClean="0">
                <a:solidFill>
                  <a:srgbClr val="4A452A"/>
                </a:solidFill>
              </a:rPr>
              <a:t/>
            </a:r>
            <a:br>
              <a:rPr lang="en-US" sz="2400" dirty="0" smtClean="0">
                <a:solidFill>
                  <a:srgbClr val="4A452A"/>
                </a:solidFill>
              </a:rPr>
            </a:br>
            <a:endParaRPr lang="en-US" sz="2400" b="1" dirty="0">
              <a:solidFill>
                <a:srgbClr val="4A452A"/>
              </a:solidFill>
            </a:endParaRPr>
          </a:p>
        </p:txBody>
      </p:sp>
    </p:spTree>
    <p:extLst>
      <p:ext uri="{BB962C8B-B14F-4D97-AF65-F5344CB8AC3E}">
        <p14:creationId xmlns:p14="http://schemas.microsoft.com/office/powerpoint/2010/main" val="3672303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5"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228600" y="304800"/>
            <a:ext cx="8534400" cy="1066800"/>
          </a:xfrm>
          <a:prstGeom prst="rect">
            <a:avLst/>
          </a:prstGeom>
          <a:noFill/>
          <a:ln>
            <a:noFill/>
          </a:ln>
          <a:extLst/>
        </p:spPr>
        <p:txBody>
          <a:bodyPr anchor="ctr"/>
          <a:lstStyle>
            <a:lvl1pPr algn="l" rtl="0" eaLnBrk="0" fontAlgn="base" hangingPunct="0">
              <a:spcBef>
                <a:spcPct val="0"/>
              </a:spcBef>
              <a:spcAft>
                <a:spcPct val="0"/>
              </a:spcAft>
              <a:defRPr sz="3600" b="1">
                <a:solidFill>
                  <a:srgbClr val="63554C"/>
                </a:solidFill>
                <a:latin typeface="+mj-lt"/>
                <a:ea typeface="+mj-ea"/>
                <a:cs typeface="ＭＳ Ｐゴシック" charset="0"/>
              </a:defRPr>
            </a:lvl1pPr>
            <a:lvl2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2pPr>
            <a:lvl3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3pPr>
            <a:lvl4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4pPr>
            <a:lvl5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5pPr>
            <a:lvl6pPr marL="457200" algn="ctr" rtl="0" fontAlgn="base">
              <a:spcBef>
                <a:spcPct val="0"/>
              </a:spcBef>
              <a:spcAft>
                <a:spcPct val="0"/>
              </a:spcAft>
              <a:defRPr sz="4400">
                <a:solidFill>
                  <a:srgbClr val="173962"/>
                </a:solidFill>
                <a:latin typeface="Arial Bold" pitchFamily="1" charset="0"/>
                <a:ea typeface="ＭＳ Ｐゴシック" pitchFamily="1" charset="-128"/>
              </a:defRPr>
            </a:lvl6pPr>
            <a:lvl7pPr marL="914400" algn="ctr" rtl="0" fontAlgn="base">
              <a:spcBef>
                <a:spcPct val="0"/>
              </a:spcBef>
              <a:spcAft>
                <a:spcPct val="0"/>
              </a:spcAft>
              <a:defRPr sz="4400">
                <a:solidFill>
                  <a:srgbClr val="173962"/>
                </a:solidFill>
                <a:latin typeface="Arial Bold" pitchFamily="1" charset="0"/>
                <a:ea typeface="ＭＳ Ｐゴシック" pitchFamily="1" charset="-128"/>
              </a:defRPr>
            </a:lvl7pPr>
            <a:lvl8pPr marL="1371600" algn="ctr" rtl="0" fontAlgn="base">
              <a:spcBef>
                <a:spcPct val="0"/>
              </a:spcBef>
              <a:spcAft>
                <a:spcPct val="0"/>
              </a:spcAft>
              <a:defRPr sz="4400">
                <a:solidFill>
                  <a:srgbClr val="173962"/>
                </a:solidFill>
                <a:latin typeface="Arial Bold" pitchFamily="1" charset="0"/>
                <a:ea typeface="ＭＳ Ｐゴシック" pitchFamily="1" charset="-128"/>
              </a:defRPr>
            </a:lvl8pPr>
            <a:lvl9pPr marL="1828800" algn="ctr" rtl="0" fontAlgn="base">
              <a:spcBef>
                <a:spcPct val="0"/>
              </a:spcBef>
              <a:spcAft>
                <a:spcPct val="0"/>
              </a:spcAft>
              <a:defRPr sz="4400">
                <a:solidFill>
                  <a:srgbClr val="173962"/>
                </a:solidFill>
                <a:latin typeface="Arial Bold" pitchFamily="1" charset="0"/>
                <a:ea typeface="ＭＳ Ｐゴシック" pitchFamily="1" charset="-128"/>
              </a:defRPr>
            </a:lvl9pPr>
          </a:lstStyle>
          <a:p>
            <a:pPr>
              <a:defRPr/>
            </a:pPr>
            <a:r>
              <a:rPr lang="en-US" dirty="0" smtClean="0"/>
              <a:t>Getting Ready</a:t>
            </a:r>
          </a:p>
        </p:txBody>
      </p:sp>
      <p:sp>
        <p:nvSpPr>
          <p:cNvPr id="5" name="Content Placeholder 1"/>
          <p:cNvSpPr txBox="1">
            <a:spLocks/>
          </p:cNvSpPr>
          <p:nvPr/>
        </p:nvSpPr>
        <p:spPr bwMode="auto">
          <a:xfrm>
            <a:off x="228600" y="3352800"/>
            <a:ext cx="9220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60000"/>
              </a:spcBef>
              <a:spcAft>
                <a:spcPct val="0"/>
              </a:spcAft>
              <a:buChar char="•"/>
              <a:defRPr sz="3200">
                <a:solidFill>
                  <a:srgbClr val="63554C"/>
                </a:solidFill>
                <a:latin typeface="+mn-lt"/>
                <a:ea typeface="+mn-ea"/>
                <a:cs typeface="ＭＳ Ｐゴシック" charset="0"/>
              </a:defRPr>
            </a:lvl1pPr>
            <a:lvl2pPr marL="742950" indent="-285750" algn="l" rtl="0" eaLnBrk="0" fontAlgn="base" hangingPunct="0">
              <a:spcBef>
                <a:spcPct val="60000"/>
              </a:spcBef>
              <a:spcAft>
                <a:spcPct val="0"/>
              </a:spcAft>
              <a:buChar char="–"/>
              <a:defRPr sz="2800">
                <a:solidFill>
                  <a:srgbClr val="63554C"/>
                </a:solidFill>
                <a:latin typeface="+mn-lt"/>
                <a:ea typeface="+mn-ea"/>
              </a:defRPr>
            </a:lvl2pPr>
            <a:lvl3pPr marL="1085850" indent="-228600" algn="l" rtl="0" eaLnBrk="0" fontAlgn="base" hangingPunct="0">
              <a:spcBef>
                <a:spcPct val="60000"/>
              </a:spcBef>
              <a:spcAft>
                <a:spcPct val="0"/>
              </a:spcAft>
              <a:buChar char="•"/>
              <a:defRPr sz="2400">
                <a:solidFill>
                  <a:srgbClr val="63554C"/>
                </a:solidFill>
                <a:latin typeface="+mn-lt"/>
                <a:ea typeface="+mn-ea"/>
              </a:defRPr>
            </a:lvl3pPr>
            <a:lvl4pPr marL="1428750" indent="-228600" algn="l" rtl="0" eaLnBrk="0" fontAlgn="base" hangingPunct="0">
              <a:spcBef>
                <a:spcPct val="60000"/>
              </a:spcBef>
              <a:spcAft>
                <a:spcPct val="0"/>
              </a:spcAft>
              <a:buChar char="–"/>
              <a:defRPr sz="2000">
                <a:solidFill>
                  <a:srgbClr val="63554C"/>
                </a:solidFill>
                <a:latin typeface="+mn-lt"/>
                <a:ea typeface="+mn-ea"/>
              </a:defRPr>
            </a:lvl4pPr>
            <a:lvl5pPr marL="1771650" indent="-228600" algn="l" rtl="0" eaLnBrk="0" fontAlgn="base" hangingPunct="0">
              <a:spcBef>
                <a:spcPct val="60000"/>
              </a:spcBef>
              <a:spcAft>
                <a:spcPct val="0"/>
              </a:spcAft>
              <a:buChar char="»"/>
              <a:defRPr sz="2000">
                <a:solidFill>
                  <a:srgbClr val="63554C"/>
                </a:solidFill>
                <a:latin typeface="+mn-lt"/>
                <a:ea typeface="+mn-ea"/>
              </a:defRPr>
            </a:lvl5pPr>
            <a:lvl6pPr marL="2514600" indent="-228600" algn="l" rtl="0" fontAlgn="base">
              <a:spcBef>
                <a:spcPct val="20000"/>
              </a:spcBef>
              <a:spcAft>
                <a:spcPct val="0"/>
              </a:spcAft>
              <a:buChar char="»"/>
              <a:defRPr sz="2000">
                <a:solidFill>
                  <a:srgbClr val="173962"/>
                </a:solidFill>
                <a:latin typeface="+mn-lt"/>
                <a:ea typeface="+mn-ea"/>
              </a:defRPr>
            </a:lvl6pPr>
            <a:lvl7pPr marL="2971800" indent="-228600" algn="l" rtl="0" fontAlgn="base">
              <a:spcBef>
                <a:spcPct val="20000"/>
              </a:spcBef>
              <a:spcAft>
                <a:spcPct val="0"/>
              </a:spcAft>
              <a:buChar char="»"/>
              <a:defRPr sz="2000">
                <a:solidFill>
                  <a:srgbClr val="173962"/>
                </a:solidFill>
                <a:latin typeface="+mn-lt"/>
                <a:ea typeface="+mn-ea"/>
              </a:defRPr>
            </a:lvl7pPr>
            <a:lvl8pPr marL="3429000" indent="-228600" algn="l" rtl="0" fontAlgn="base">
              <a:spcBef>
                <a:spcPct val="20000"/>
              </a:spcBef>
              <a:spcAft>
                <a:spcPct val="0"/>
              </a:spcAft>
              <a:buChar char="»"/>
              <a:defRPr sz="2000">
                <a:solidFill>
                  <a:srgbClr val="173962"/>
                </a:solidFill>
                <a:latin typeface="+mn-lt"/>
                <a:ea typeface="+mn-ea"/>
              </a:defRPr>
            </a:lvl8pPr>
            <a:lvl9pPr marL="3886200" indent="-228600" algn="l" rtl="0" fontAlgn="base">
              <a:spcBef>
                <a:spcPct val="20000"/>
              </a:spcBef>
              <a:spcAft>
                <a:spcPct val="0"/>
              </a:spcAft>
              <a:buChar char="»"/>
              <a:defRPr sz="2000">
                <a:solidFill>
                  <a:srgbClr val="173962"/>
                </a:solidFill>
                <a:latin typeface="+mn-lt"/>
                <a:ea typeface="+mn-ea"/>
              </a:defRPr>
            </a:lvl9pPr>
          </a:lstStyle>
          <a:p>
            <a:pPr marL="0" indent="0">
              <a:buFontTx/>
              <a:buNone/>
            </a:pPr>
            <a:r>
              <a:rPr lang="en-US" sz="2400" dirty="0" smtClean="0">
                <a:solidFill>
                  <a:srgbClr val="4A452A"/>
                </a:solidFill>
              </a:rPr>
              <a:t>Content Specifications</a:t>
            </a:r>
            <a:br>
              <a:rPr lang="en-US" sz="2400" dirty="0" smtClean="0">
                <a:solidFill>
                  <a:srgbClr val="4A452A"/>
                </a:solidFill>
              </a:rPr>
            </a:br>
            <a:r>
              <a:rPr lang="en-US" sz="2400" dirty="0">
                <a:hlinkClick r:id="rId3"/>
              </a:rPr>
              <a:t>http://www.ncpublicschools.org/acre/assessment/online/</a:t>
            </a:r>
            <a:r>
              <a:rPr lang="en-US" sz="2400" dirty="0" smtClean="0">
                <a:solidFill>
                  <a:srgbClr val="4A452A"/>
                </a:solidFill>
              </a:rPr>
              <a:t/>
            </a:r>
            <a:br>
              <a:rPr lang="en-US" sz="2400" dirty="0" smtClean="0">
                <a:solidFill>
                  <a:srgbClr val="4A452A"/>
                </a:solidFill>
              </a:rPr>
            </a:br>
            <a:r>
              <a:rPr lang="en-US" sz="2400" dirty="0" smtClean="0">
                <a:solidFill>
                  <a:srgbClr val="4A452A"/>
                </a:solidFill>
              </a:rPr>
              <a:t/>
            </a:r>
            <a:br>
              <a:rPr lang="en-US" sz="2400" dirty="0" smtClean="0">
                <a:solidFill>
                  <a:srgbClr val="4A452A"/>
                </a:solidFill>
              </a:rPr>
            </a:br>
            <a:endParaRPr lang="en-US" sz="2400" b="1" dirty="0">
              <a:solidFill>
                <a:srgbClr val="4A452A"/>
              </a:solidFill>
            </a:endParaRPr>
          </a:p>
        </p:txBody>
      </p:sp>
      <p:sp>
        <p:nvSpPr>
          <p:cNvPr id="6" name="Content Placeholder 1"/>
          <p:cNvSpPr>
            <a:spLocks noGrp="1"/>
          </p:cNvSpPr>
          <p:nvPr>
            <p:ph idx="1"/>
          </p:nvPr>
        </p:nvSpPr>
        <p:spPr>
          <a:xfrm>
            <a:off x="228600" y="1524000"/>
            <a:ext cx="2040467" cy="1066800"/>
          </a:xfrm>
        </p:spPr>
        <p:txBody>
          <a:bodyPr/>
          <a:lstStyle/>
          <a:p>
            <a:pPr marL="0" indent="0">
              <a:buNone/>
            </a:pPr>
            <a:r>
              <a:rPr lang="en-US" sz="4000" b="1" dirty="0" smtClean="0">
                <a:solidFill>
                  <a:srgbClr val="4A452A"/>
                </a:solidFill>
              </a:rPr>
              <a:t>Step 2: </a:t>
            </a:r>
            <a:br>
              <a:rPr lang="en-US" sz="4000" b="1" dirty="0" smtClean="0">
                <a:solidFill>
                  <a:srgbClr val="4A452A"/>
                </a:solidFill>
              </a:rPr>
            </a:br>
            <a:endParaRPr lang="en-US" sz="4000" b="1" dirty="0">
              <a:solidFill>
                <a:srgbClr val="4A452A"/>
              </a:solidFill>
            </a:endParaRPr>
          </a:p>
        </p:txBody>
      </p:sp>
      <p:sp>
        <p:nvSpPr>
          <p:cNvPr id="7" name="Rectangle 6"/>
          <p:cNvSpPr/>
          <p:nvPr/>
        </p:nvSpPr>
        <p:spPr bwMode="auto">
          <a:xfrm>
            <a:off x="25401" y="1600200"/>
            <a:ext cx="2243666" cy="609600"/>
          </a:xfrm>
          <a:prstGeom prst="rect">
            <a:avLst/>
          </a:prstGeom>
          <a:noFill/>
          <a:ln w="9525" cap="flat" cmpd="sng" algn="ctr">
            <a:solidFill>
              <a:srgbClr val="4A452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8" name="Content Placeholder 1"/>
          <p:cNvSpPr txBox="1">
            <a:spLocks/>
          </p:cNvSpPr>
          <p:nvPr/>
        </p:nvSpPr>
        <p:spPr bwMode="auto">
          <a:xfrm>
            <a:off x="2387598" y="1591732"/>
            <a:ext cx="6604002"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60000"/>
              </a:spcBef>
              <a:spcAft>
                <a:spcPct val="0"/>
              </a:spcAft>
              <a:buChar char="•"/>
              <a:defRPr sz="3200">
                <a:solidFill>
                  <a:srgbClr val="63554C"/>
                </a:solidFill>
                <a:latin typeface="+mn-lt"/>
                <a:ea typeface="+mn-ea"/>
                <a:cs typeface="ＭＳ Ｐゴシック" charset="0"/>
              </a:defRPr>
            </a:lvl1pPr>
            <a:lvl2pPr marL="742950" indent="-285750" algn="l" rtl="0" eaLnBrk="0" fontAlgn="base" hangingPunct="0">
              <a:spcBef>
                <a:spcPct val="60000"/>
              </a:spcBef>
              <a:spcAft>
                <a:spcPct val="0"/>
              </a:spcAft>
              <a:buChar char="–"/>
              <a:defRPr sz="2800">
                <a:solidFill>
                  <a:srgbClr val="63554C"/>
                </a:solidFill>
                <a:latin typeface="+mn-lt"/>
                <a:ea typeface="+mn-ea"/>
              </a:defRPr>
            </a:lvl2pPr>
            <a:lvl3pPr marL="1085850" indent="-228600" algn="l" rtl="0" eaLnBrk="0" fontAlgn="base" hangingPunct="0">
              <a:spcBef>
                <a:spcPct val="60000"/>
              </a:spcBef>
              <a:spcAft>
                <a:spcPct val="0"/>
              </a:spcAft>
              <a:buChar char="•"/>
              <a:defRPr sz="2400">
                <a:solidFill>
                  <a:srgbClr val="63554C"/>
                </a:solidFill>
                <a:latin typeface="+mn-lt"/>
                <a:ea typeface="+mn-ea"/>
              </a:defRPr>
            </a:lvl3pPr>
            <a:lvl4pPr marL="1428750" indent="-228600" algn="l" rtl="0" eaLnBrk="0" fontAlgn="base" hangingPunct="0">
              <a:spcBef>
                <a:spcPct val="60000"/>
              </a:spcBef>
              <a:spcAft>
                <a:spcPct val="0"/>
              </a:spcAft>
              <a:buChar char="–"/>
              <a:defRPr sz="2000">
                <a:solidFill>
                  <a:srgbClr val="63554C"/>
                </a:solidFill>
                <a:latin typeface="+mn-lt"/>
                <a:ea typeface="+mn-ea"/>
              </a:defRPr>
            </a:lvl4pPr>
            <a:lvl5pPr marL="1771650" indent="-228600" algn="l" rtl="0" eaLnBrk="0" fontAlgn="base" hangingPunct="0">
              <a:spcBef>
                <a:spcPct val="60000"/>
              </a:spcBef>
              <a:spcAft>
                <a:spcPct val="0"/>
              </a:spcAft>
              <a:buChar char="»"/>
              <a:defRPr sz="2000">
                <a:solidFill>
                  <a:srgbClr val="63554C"/>
                </a:solidFill>
                <a:latin typeface="+mn-lt"/>
                <a:ea typeface="+mn-ea"/>
              </a:defRPr>
            </a:lvl5pPr>
            <a:lvl6pPr marL="2514600" indent="-228600" algn="l" rtl="0" fontAlgn="base">
              <a:spcBef>
                <a:spcPct val="20000"/>
              </a:spcBef>
              <a:spcAft>
                <a:spcPct val="0"/>
              </a:spcAft>
              <a:buChar char="»"/>
              <a:defRPr sz="2000">
                <a:solidFill>
                  <a:srgbClr val="173962"/>
                </a:solidFill>
                <a:latin typeface="+mn-lt"/>
                <a:ea typeface="+mn-ea"/>
              </a:defRPr>
            </a:lvl6pPr>
            <a:lvl7pPr marL="2971800" indent="-228600" algn="l" rtl="0" fontAlgn="base">
              <a:spcBef>
                <a:spcPct val="20000"/>
              </a:spcBef>
              <a:spcAft>
                <a:spcPct val="0"/>
              </a:spcAft>
              <a:buChar char="»"/>
              <a:defRPr sz="2000">
                <a:solidFill>
                  <a:srgbClr val="173962"/>
                </a:solidFill>
                <a:latin typeface="+mn-lt"/>
                <a:ea typeface="+mn-ea"/>
              </a:defRPr>
            </a:lvl7pPr>
            <a:lvl8pPr marL="3429000" indent="-228600" algn="l" rtl="0" fontAlgn="base">
              <a:spcBef>
                <a:spcPct val="20000"/>
              </a:spcBef>
              <a:spcAft>
                <a:spcPct val="0"/>
              </a:spcAft>
              <a:buChar char="»"/>
              <a:defRPr sz="2000">
                <a:solidFill>
                  <a:srgbClr val="173962"/>
                </a:solidFill>
                <a:latin typeface="+mn-lt"/>
                <a:ea typeface="+mn-ea"/>
              </a:defRPr>
            </a:lvl8pPr>
            <a:lvl9pPr marL="3886200" indent="-228600" algn="l" rtl="0" fontAlgn="base">
              <a:spcBef>
                <a:spcPct val="20000"/>
              </a:spcBef>
              <a:spcAft>
                <a:spcPct val="0"/>
              </a:spcAft>
              <a:buChar char="»"/>
              <a:defRPr sz="2000">
                <a:solidFill>
                  <a:srgbClr val="173962"/>
                </a:solidFill>
                <a:latin typeface="+mn-lt"/>
                <a:ea typeface="+mn-ea"/>
              </a:defRPr>
            </a:lvl9pPr>
          </a:lstStyle>
          <a:p>
            <a:pPr marL="0" indent="0">
              <a:buFontTx/>
              <a:buNone/>
            </a:pPr>
            <a:r>
              <a:rPr lang="en-US" dirty="0" smtClean="0">
                <a:solidFill>
                  <a:srgbClr val="4A452A"/>
                </a:solidFill>
              </a:rPr>
              <a:t>Internalize Content Specifications</a:t>
            </a:r>
            <a:r>
              <a:rPr lang="en-US" sz="3600" b="1" dirty="0" smtClean="0">
                <a:solidFill>
                  <a:srgbClr val="4A452A"/>
                </a:solidFill>
              </a:rPr>
              <a:t/>
            </a:r>
            <a:br>
              <a:rPr lang="en-US" sz="3600" b="1" dirty="0" smtClean="0">
                <a:solidFill>
                  <a:srgbClr val="4A452A"/>
                </a:solidFill>
              </a:rPr>
            </a:br>
            <a:endParaRPr lang="en-US" sz="3600" b="1" dirty="0">
              <a:solidFill>
                <a:srgbClr val="4A452A"/>
              </a:solidFill>
            </a:endParaRPr>
          </a:p>
        </p:txBody>
      </p:sp>
      <p:sp>
        <p:nvSpPr>
          <p:cNvPr id="9" name="Rectangle 8"/>
          <p:cNvSpPr/>
          <p:nvPr/>
        </p:nvSpPr>
        <p:spPr bwMode="auto">
          <a:xfrm>
            <a:off x="25400" y="2667000"/>
            <a:ext cx="4165599" cy="609600"/>
          </a:xfrm>
          <a:prstGeom prst="rect">
            <a:avLst/>
          </a:prstGeom>
          <a:solidFill>
            <a:srgbClr val="4A452A"/>
          </a:solidFill>
          <a:ln w="9525" cap="flat" cmpd="sng" algn="ctr">
            <a:solidFill>
              <a:srgbClr val="4A452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10" name="Content Placeholder 1"/>
          <p:cNvSpPr txBox="1">
            <a:spLocks/>
          </p:cNvSpPr>
          <p:nvPr/>
        </p:nvSpPr>
        <p:spPr bwMode="auto">
          <a:xfrm>
            <a:off x="304800" y="2743200"/>
            <a:ext cx="4038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60000"/>
              </a:spcBef>
              <a:spcAft>
                <a:spcPct val="0"/>
              </a:spcAft>
              <a:buChar char="•"/>
              <a:defRPr sz="3200">
                <a:solidFill>
                  <a:srgbClr val="63554C"/>
                </a:solidFill>
                <a:latin typeface="+mn-lt"/>
                <a:ea typeface="+mn-ea"/>
                <a:cs typeface="ＭＳ Ｐゴシック" charset="0"/>
              </a:defRPr>
            </a:lvl1pPr>
            <a:lvl2pPr marL="742950" indent="-285750" algn="l" rtl="0" eaLnBrk="0" fontAlgn="base" hangingPunct="0">
              <a:spcBef>
                <a:spcPct val="60000"/>
              </a:spcBef>
              <a:spcAft>
                <a:spcPct val="0"/>
              </a:spcAft>
              <a:buChar char="–"/>
              <a:defRPr sz="2800">
                <a:solidFill>
                  <a:srgbClr val="63554C"/>
                </a:solidFill>
                <a:latin typeface="+mn-lt"/>
                <a:ea typeface="+mn-ea"/>
              </a:defRPr>
            </a:lvl2pPr>
            <a:lvl3pPr marL="1085850" indent="-228600" algn="l" rtl="0" eaLnBrk="0" fontAlgn="base" hangingPunct="0">
              <a:spcBef>
                <a:spcPct val="60000"/>
              </a:spcBef>
              <a:spcAft>
                <a:spcPct val="0"/>
              </a:spcAft>
              <a:buChar char="•"/>
              <a:defRPr sz="2400">
                <a:solidFill>
                  <a:srgbClr val="63554C"/>
                </a:solidFill>
                <a:latin typeface="+mn-lt"/>
                <a:ea typeface="+mn-ea"/>
              </a:defRPr>
            </a:lvl3pPr>
            <a:lvl4pPr marL="1428750" indent="-228600" algn="l" rtl="0" eaLnBrk="0" fontAlgn="base" hangingPunct="0">
              <a:spcBef>
                <a:spcPct val="60000"/>
              </a:spcBef>
              <a:spcAft>
                <a:spcPct val="0"/>
              </a:spcAft>
              <a:buChar char="–"/>
              <a:defRPr sz="2000">
                <a:solidFill>
                  <a:srgbClr val="63554C"/>
                </a:solidFill>
                <a:latin typeface="+mn-lt"/>
                <a:ea typeface="+mn-ea"/>
              </a:defRPr>
            </a:lvl4pPr>
            <a:lvl5pPr marL="1771650" indent="-228600" algn="l" rtl="0" eaLnBrk="0" fontAlgn="base" hangingPunct="0">
              <a:spcBef>
                <a:spcPct val="60000"/>
              </a:spcBef>
              <a:spcAft>
                <a:spcPct val="0"/>
              </a:spcAft>
              <a:buChar char="»"/>
              <a:defRPr sz="2000">
                <a:solidFill>
                  <a:srgbClr val="63554C"/>
                </a:solidFill>
                <a:latin typeface="+mn-lt"/>
                <a:ea typeface="+mn-ea"/>
              </a:defRPr>
            </a:lvl5pPr>
            <a:lvl6pPr marL="2514600" indent="-228600" algn="l" rtl="0" fontAlgn="base">
              <a:spcBef>
                <a:spcPct val="20000"/>
              </a:spcBef>
              <a:spcAft>
                <a:spcPct val="0"/>
              </a:spcAft>
              <a:buChar char="»"/>
              <a:defRPr sz="2000">
                <a:solidFill>
                  <a:srgbClr val="173962"/>
                </a:solidFill>
                <a:latin typeface="+mn-lt"/>
                <a:ea typeface="+mn-ea"/>
              </a:defRPr>
            </a:lvl6pPr>
            <a:lvl7pPr marL="2971800" indent="-228600" algn="l" rtl="0" fontAlgn="base">
              <a:spcBef>
                <a:spcPct val="20000"/>
              </a:spcBef>
              <a:spcAft>
                <a:spcPct val="0"/>
              </a:spcAft>
              <a:buChar char="»"/>
              <a:defRPr sz="2000">
                <a:solidFill>
                  <a:srgbClr val="173962"/>
                </a:solidFill>
                <a:latin typeface="+mn-lt"/>
                <a:ea typeface="+mn-ea"/>
              </a:defRPr>
            </a:lvl7pPr>
            <a:lvl8pPr marL="3429000" indent="-228600" algn="l" rtl="0" fontAlgn="base">
              <a:spcBef>
                <a:spcPct val="20000"/>
              </a:spcBef>
              <a:spcAft>
                <a:spcPct val="0"/>
              </a:spcAft>
              <a:buChar char="»"/>
              <a:defRPr sz="2000">
                <a:solidFill>
                  <a:srgbClr val="173962"/>
                </a:solidFill>
                <a:latin typeface="+mn-lt"/>
                <a:ea typeface="+mn-ea"/>
              </a:defRPr>
            </a:lvl8pPr>
            <a:lvl9pPr marL="3886200" indent="-228600" algn="l" rtl="0" fontAlgn="base">
              <a:spcBef>
                <a:spcPct val="20000"/>
              </a:spcBef>
              <a:spcAft>
                <a:spcPct val="0"/>
              </a:spcAft>
              <a:buChar char="»"/>
              <a:defRPr sz="2000">
                <a:solidFill>
                  <a:srgbClr val="173962"/>
                </a:solidFill>
                <a:latin typeface="+mn-lt"/>
                <a:ea typeface="+mn-ea"/>
              </a:defRPr>
            </a:lvl9pPr>
          </a:lstStyle>
          <a:p>
            <a:pPr marL="0" indent="0">
              <a:buFontTx/>
              <a:buNone/>
            </a:pPr>
            <a:r>
              <a:rPr lang="en-US" sz="2400" dirty="0" smtClean="0">
                <a:solidFill>
                  <a:schemeClr val="accent1"/>
                </a:solidFill>
              </a:rPr>
              <a:t>Where do I go to do that?</a:t>
            </a:r>
            <a:br>
              <a:rPr lang="en-US" sz="2400" dirty="0" smtClean="0">
                <a:solidFill>
                  <a:schemeClr val="accent1"/>
                </a:solidFill>
              </a:rPr>
            </a:br>
            <a:r>
              <a:rPr lang="en-US" sz="1000" dirty="0" smtClean="0">
                <a:solidFill>
                  <a:schemeClr val="accent1"/>
                </a:solidFill>
              </a:rPr>
              <a:t/>
            </a:r>
            <a:br>
              <a:rPr lang="en-US" sz="1000" dirty="0" smtClean="0">
                <a:solidFill>
                  <a:schemeClr val="accent1"/>
                </a:solidFill>
              </a:rPr>
            </a:br>
            <a:endParaRPr lang="en-US" sz="2400" b="1" dirty="0">
              <a:solidFill>
                <a:srgbClr val="4A452A"/>
              </a:solidFill>
            </a:endParaRPr>
          </a:p>
        </p:txBody>
      </p:sp>
    </p:spTree>
    <p:extLst>
      <p:ext uri="{BB962C8B-B14F-4D97-AF65-F5344CB8AC3E}">
        <p14:creationId xmlns:p14="http://schemas.microsoft.com/office/powerpoint/2010/main" val="1284722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animBg="1"/>
      <p:bldP spid="10"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ELA PowerPoint for Jim">
  <a:themeElements>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Blank Presentation">
      <a:majorFont>
        <a:latin typeface="Arial Bold"/>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5_Blank Presentation">
  <a:themeElements>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Blank Presentation">
      <a:majorFont>
        <a:latin typeface="Arial Bold"/>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_Blank Presentation">
  <a:themeElements>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Blank Presentation">
      <a:majorFont>
        <a:latin typeface="Arial Bold"/>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lank Presentation">
  <a:themeElements>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Blank Presentation">
      <a:majorFont>
        <a:latin typeface="Arial Bold"/>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Blank Presentation">
  <a:themeElements>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Blank Presentation">
      <a:majorFont>
        <a:latin typeface="Arial Bold"/>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solidFill>
          <a:schemeClr val="accent1"/>
        </a:solidFill>
        <a:ln w="38100" cap="flat" cmpd="sng" algn="ctr">
          <a:solidFill>
            <a:srgbClr val="453A35"/>
          </a:solidFill>
          <a:prstDash val="solid"/>
          <a:round/>
          <a:headEnd type="none" w="med" len="med"/>
          <a:tailEnd type="arrow"/>
        </a:ln>
        <a:effectLst/>
      </a:spPr>
      <a:body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4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2_Blank Presentation">
  <a:themeElements>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Blank Presentation">
      <a:majorFont>
        <a:latin typeface="Arial Bold"/>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6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1929</TotalTime>
  <Words>2404</Words>
  <Application>Microsoft Office PowerPoint</Application>
  <PresentationFormat>On-screen Show (4:3)</PresentationFormat>
  <Paragraphs>512</Paragraphs>
  <Slides>34</Slides>
  <Notes>34</Notes>
  <HiddenSlides>0</HiddenSlides>
  <MMClips>0</MMClips>
  <ScaleCrop>false</ScaleCrop>
  <HeadingPairs>
    <vt:vector size="4" baseType="variant">
      <vt:variant>
        <vt:lpstr>Theme</vt:lpstr>
      </vt:variant>
      <vt:variant>
        <vt:i4>12</vt:i4>
      </vt:variant>
      <vt:variant>
        <vt:lpstr>Slide Titles</vt:lpstr>
      </vt:variant>
      <vt:variant>
        <vt:i4>34</vt:i4>
      </vt:variant>
    </vt:vector>
  </HeadingPairs>
  <TitlesOfParts>
    <vt:vector size="46" baseType="lpstr">
      <vt:lpstr>Office Theme</vt:lpstr>
      <vt:lpstr>Blank Presentation</vt:lpstr>
      <vt:lpstr>2_Office Theme</vt:lpstr>
      <vt:lpstr>3_Blank Presentation</vt:lpstr>
      <vt:lpstr>5_Custom Design</vt:lpstr>
      <vt:lpstr>4_Custom Design</vt:lpstr>
      <vt:lpstr>2_Blank Presentation</vt:lpstr>
      <vt:lpstr>6_Custom Design</vt:lpstr>
      <vt:lpstr>1_Office Theme</vt:lpstr>
      <vt:lpstr>ELA PowerPoint for Jim</vt:lpstr>
      <vt:lpstr>5_Blank Presentation</vt:lpstr>
      <vt:lpstr>1_Blank Presentation</vt:lpstr>
      <vt:lpstr>PowerPoint Presentation</vt:lpstr>
      <vt:lpstr>PowerPoint Presentation</vt:lpstr>
      <vt:lpstr>Assessment Time Line For School Accountability </vt:lpstr>
      <vt:lpstr>PowerPoint Presentation</vt:lpstr>
      <vt:lpstr>PowerPoint Presentation</vt:lpstr>
      <vt:lpstr>Changing what we think of as “State Assessments”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Grade 5 Science TE Item</vt:lpstr>
      <vt:lpstr>Grade 8 Science TE Item</vt:lpstr>
      <vt:lpstr>Grade 6 Constructed Response Item</vt:lpstr>
      <vt:lpstr>Math I Constructed Response Item</vt:lpstr>
      <vt:lpstr>English II Multiple-Choice Item</vt:lpstr>
      <vt:lpstr>English II Constructed-Response Item</vt:lpstr>
      <vt:lpstr>Scoring Rubric for Constructed- Response Item</vt:lpstr>
      <vt:lpstr>English II Technology-Enhanced Item</vt:lpstr>
      <vt:lpstr>PowerPoint Presentation</vt:lpstr>
      <vt:lpstr>PowerPoint Presentation</vt:lpstr>
      <vt:lpstr>PowerPoint Presentation</vt:lpstr>
      <vt:lpstr>PowerPoint Presentation</vt:lpstr>
      <vt:lpstr>PowerPoint Presentation</vt:lpstr>
      <vt:lpstr>Learning and Accountability</vt:lpstr>
      <vt:lpstr>Accountability Purpose – Indicators – Key Ideas   </vt:lpstr>
      <vt:lpstr>High School School Accountability Purpose – Indicators – Key Ideas</vt:lpstr>
      <vt:lpstr>Elementary and Middle  School Accountability Purpose – Indicators – Key Ideas</vt:lpstr>
      <vt:lpstr>Accountability Purpose – Indicators – Key Ideas</vt:lpstr>
      <vt:lpstr>PowerPoint Presentation</vt:lpstr>
    </vt:vector>
  </TitlesOfParts>
  <Company>NCDPI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Mike Martin</dc:creator>
  <cp:lastModifiedBy>Mike Martin</cp:lastModifiedBy>
  <cp:revision>111</cp:revision>
  <dcterms:created xsi:type="dcterms:W3CDTF">2012-05-04T13:29:28Z</dcterms:created>
  <dcterms:modified xsi:type="dcterms:W3CDTF">2012-06-22T13:29:07Z</dcterms:modified>
</cp:coreProperties>
</file>